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4" r:id="rId1"/>
    <p:sldMasterId id="2147483686" r:id="rId2"/>
  </p:sldMasterIdLst>
  <p:notesMasterIdLst>
    <p:notesMasterId r:id="rId32"/>
  </p:notesMasterIdLst>
  <p:handoutMasterIdLst>
    <p:handoutMasterId r:id="rId33"/>
  </p:handoutMasterIdLst>
  <p:sldIdLst>
    <p:sldId id="468" r:id="rId3"/>
    <p:sldId id="446" r:id="rId4"/>
    <p:sldId id="534" r:id="rId5"/>
    <p:sldId id="477" r:id="rId6"/>
    <p:sldId id="522" r:id="rId7"/>
    <p:sldId id="532" r:id="rId8"/>
    <p:sldId id="560" r:id="rId9"/>
    <p:sldId id="539" r:id="rId10"/>
    <p:sldId id="552" r:id="rId11"/>
    <p:sldId id="553" r:id="rId12"/>
    <p:sldId id="547" r:id="rId13"/>
    <p:sldId id="546" r:id="rId14"/>
    <p:sldId id="556" r:id="rId15"/>
    <p:sldId id="554" r:id="rId16"/>
    <p:sldId id="555" r:id="rId17"/>
    <p:sldId id="517" r:id="rId18"/>
    <p:sldId id="524" r:id="rId19"/>
    <p:sldId id="557" r:id="rId20"/>
    <p:sldId id="540" r:id="rId21"/>
    <p:sldId id="559" r:id="rId22"/>
    <p:sldId id="525" r:id="rId23"/>
    <p:sldId id="526" r:id="rId24"/>
    <p:sldId id="523" r:id="rId25"/>
    <p:sldId id="530" r:id="rId26"/>
    <p:sldId id="548" r:id="rId27"/>
    <p:sldId id="549" r:id="rId28"/>
    <p:sldId id="558" r:id="rId29"/>
    <p:sldId id="538" r:id="rId30"/>
    <p:sldId id="535" r:id="rId31"/>
  </p:sldIdLst>
  <p:sldSz cx="12192000" cy="6858000"/>
  <p:notesSz cx="7102475" cy="93884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2A9FBC"/>
    <a:srgbClr val="51A5BD"/>
    <a:srgbClr val="7A7A7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99475F1-90FE-41A3-A4A0-D97982490A6E}" v="1186" dt="2018-11-17T16:41:07.20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93" autoAdjust="0"/>
    <p:restoredTop sz="68240" autoAdjust="0"/>
  </p:normalViewPr>
  <p:slideViewPr>
    <p:cSldViewPr snapToGrid="0">
      <p:cViewPr>
        <p:scale>
          <a:sx n="58" d="100"/>
          <a:sy n="58" d="100"/>
        </p:scale>
        <p:origin x="1066" y="3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16" d="100"/>
          <a:sy n="116" d="100"/>
        </p:scale>
        <p:origin x="5046" y="12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microsoft.com/office/2015/10/relationships/revisionInfo" Target="revisionInfo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handoutMaster" Target="handoutMasters/handoutMaster1.xml"/><Relationship Id="rId38" Type="http://schemas.microsoft.com/office/2016/11/relationships/changesInfo" Target="changesInfos/changesInfo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ilip Ekberg" userId="9282641395dc1ec5" providerId="LiveId" clId="{639C7597-B407-499F-816E-368D600AB97B}"/>
  </pc:docChgLst>
  <pc:docChgLst>
    <pc:chgData name="Filip Ekberg" userId="9282641395dc1ec5" providerId="LiveId" clId="{699475F1-90FE-41A3-A4A0-D97982490A6E}"/>
    <pc:docChg chg="undo custSel addSld delSld modSld sldOrd">
      <pc:chgData name="Filip Ekberg" userId="9282641395dc1ec5" providerId="LiveId" clId="{699475F1-90FE-41A3-A4A0-D97982490A6E}" dt="2018-11-17T16:41:07.209" v="4107" actId="207"/>
      <pc:docMkLst>
        <pc:docMk/>
      </pc:docMkLst>
      <pc:sldChg chg="modSp modTransition modNotesTx">
        <pc:chgData name="Filip Ekberg" userId="9282641395dc1ec5" providerId="LiveId" clId="{699475F1-90FE-41A3-A4A0-D97982490A6E}" dt="2018-11-17T16:26:05.919" v="4106"/>
        <pc:sldMkLst>
          <pc:docMk/>
          <pc:sldMk cId="3536133108" sldId="446"/>
        </pc:sldMkLst>
        <pc:picChg chg="mod">
          <ac:chgData name="Filip Ekberg" userId="9282641395dc1ec5" providerId="LiveId" clId="{699475F1-90FE-41A3-A4A0-D97982490A6E}" dt="2018-11-10T15:33:53.763" v="111" actId="14100"/>
          <ac:picMkLst>
            <pc:docMk/>
            <pc:sldMk cId="3536133108" sldId="446"/>
            <ac:picMk id="8" creationId="{00000000-0000-0000-0000-000000000000}"/>
          </ac:picMkLst>
        </pc:picChg>
      </pc:sldChg>
      <pc:sldChg chg="addSp delSp modSp modTransition">
        <pc:chgData name="Filip Ekberg" userId="9282641395dc1ec5" providerId="LiveId" clId="{699475F1-90FE-41A3-A4A0-D97982490A6E}" dt="2018-11-17T16:26:05.919" v="4106"/>
        <pc:sldMkLst>
          <pc:docMk/>
          <pc:sldMk cId="2696102995" sldId="468"/>
        </pc:sldMkLst>
        <pc:spChg chg="mod">
          <ac:chgData name="Filip Ekberg" userId="9282641395dc1ec5" providerId="LiveId" clId="{699475F1-90FE-41A3-A4A0-D97982490A6E}" dt="2018-10-28T13:20:08.261" v="62" actId="1076"/>
          <ac:spMkLst>
            <pc:docMk/>
            <pc:sldMk cId="2696102995" sldId="468"/>
            <ac:spMk id="11" creationId="{00000000-0000-0000-0000-000000000000}"/>
          </ac:spMkLst>
        </pc:spChg>
        <pc:spChg chg="mod">
          <ac:chgData name="Filip Ekberg" userId="9282641395dc1ec5" providerId="LiveId" clId="{699475F1-90FE-41A3-A4A0-D97982490A6E}" dt="2018-10-28T13:20:12.251" v="63" actId="1076"/>
          <ac:spMkLst>
            <pc:docMk/>
            <pc:sldMk cId="2696102995" sldId="468"/>
            <ac:spMk id="12" creationId="{00000000-0000-0000-0000-000000000000}"/>
          </ac:spMkLst>
        </pc:spChg>
        <pc:graphicFrameChg chg="add del mod">
          <ac:chgData name="Filip Ekberg" userId="9282641395dc1ec5" providerId="LiveId" clId="{699475F1-90FE-41A3-A4A0-D97982490A6E}" dt="2018-10-28T13:22:25.042" v="68"/>
          <ac:graphicFrameMkLst>
            <pc:docMk/>
            <pc:sldMk cId="2696102995" sldId="468"/>
            <ac:graphicFrameMk id="6" creationId="{A62F4856-599F-4A26-9366-FD91C338FECF}"/>
          </ac:graphicFrameMkLst>
        </pc:graphicFrameChg>
        <pc:picChg chg="add del mod ord">
          <ac:chgData name="Filip Ekberg" userId="9282641395dc1ec5" providerId="LiveId" clId="{699475F1-90FE-41A3-A4A0-D97982490A6E}" dt="2018-10-28T13:19:27.394" v="20" actId="478"/>
          <ac:picMkLst>
            <pc:docMk/>
            <pc:sldMk cId="2696102995" sldId="468"/>
            <ac:picMk id="3" creationId="{91E51326-246F-43A5-AFB3-A7A56EA5CE74}"/>
          </ac:picMkLst>
        </pc:picChg>
        <pc:picChg chg="add mod ord">
          <ac:chgData name="Filip Ekberg" userId="9282641395dc1ec5" providerId="LiveId" clId="{699475F1-90FE-41A3-A4A0-D97982490A6E}" dt="2018-11-11T19:51:33.404" v="1048" actId="14100"/>
          <ac:picMkLst>
            <pc:docMk/>
            <pc:sldMk cId="2696102995" sldId="468"/>
            <ac:picMk id="5" creationId="{86F65A65-DFF0-42E0-B749-B09A48C99FDD}"/>
          </ac:picMkLst>
        </pc:picChg>
        <pc:picChg chg="add del mod">
          <ac:chgData name="Filip Ekberg" userId="9282641395dc1ec5" providerId="LiveId" clId="{699475F1-90FE-41A3-A4A0-D97982490A6E}" dt="2018-10-28T13:23:00.727" v="75" actId="478"/>
          <ac:picMkLst>
            <pc:docMk/>
            <pc:sldMk cId="2696102995" sldId="468"/>
            <ac:picMk id="8" creationId="{EC441F9B-2C0D-4A7E-A9E2-6674312D0724}"/>
          </ac:picMkLst>
        </pc:picChg>
        <pc:picChg chg="del">
          <ac:chgData name="Filip Ekberg" userId="9282641395dc1ec5" providerId="LiveId" clId="{699475F1-90FE-41A3-A4A0-D97982490A6E}" dt="2018-10-28T13:15:18.645" v="2" actId="478"/>
          <ac:picMkLst>
            <pc:docMk/>
            <pc:sldMk cId="2696102995" sldId="468"/>
            <ac:picMk id="10" creationId="{00000000-0000-0000-0000-000000000000}"/>
          </ac:picMkLst>
        </pc:picChg>
        <pc:picChg chg="add del mod">
          <ac:chgData name="Filip Ekberg" userId="9282641395dc1ec5" providerId="LiveId" clId="{699475F1-90FE-41A3-A4A0-D97982490A6E}" dt="2018-10-28T13:23:48.466" v="78" actId="478"/>
          <ac:picMkLst>
            <pc:docMk/>
            <pc:sldMk cId="2696102995" sldId="468"/>
            <ac:picMk id="13" creationId="{7AD1E810-49B1-4444-B807-FC8BC7C3BB5B}"/>
          </ac:picMkLst>
        </pc:picChg>
        <pc:picChg chg="add mod">
          <ac:chgData name="Filip Ekberg" userId="9282641395dc1ec5" providerId="LiveId" clId="{699475F1-90FE-41A3-A4A0-D97982490A6E}" dt="2018-11-10T15:33:28.106" v="108" actId="1076"/>
          <ac:picMkLst>
            <pc:docMk/>
            <pc:sldMk cId="2696102995" sldId="468"/>
            <ac:picMk id="15" creationId="{E95E9419-8F6F-40F7-8AB2-65D305B6C7B4}"/>
          </ac:picMkLst>
        </pc:picChg>
        <pc:picChg chg="add del">
          <ac:chgData name="Filip Ekberg" userId="9282641395dc1ec5" providerId="LiveId" clId="{699475F1-90FE-41A3-A4A0-D97982490A6E}" dt="2018-10-28T13:21:03.201" v="66"/>
          <ac:picMkLst>
            <pc:docMk/>
            <pc:sldMk cId="2696102995" sldId="468"/>
            <ac:picMk id="1026" creationId="{1D95382F-DDF3-402E-A4F1-64CEFA77DB59}"/>
          </ac:picMkLst>
        </pc:picChg>
      </pc:sldChg>
      <pc:sldChg chg="ord modTransition modNotesTx">
        <pc:chgData name="Filip Ekberg" userId="9282641395dc1ec5" providerId="LiveId" clId="{699475F1-90FE-41A3-A4A0-D97982490A6E}" dt="2018-11-17T16:26:05.919" v="4106"/>
        <pc:sldMkLst>
          <pc:docMk/>
          <pc:sldMk cId="1382433705" sldId="477"/>
        </pc:sldMkLst>
      </pc:sldChg>
      <pc:sldChg chg="addSp delSp modSp ord modTransition modAnim">
        <pc:chgData name="Filip Ekberg" userId="9282641395dc1ec5" providerId="LiveId" clId="{699475F1-90FE-41A3-A4A0-D97982490A6E}" dt="2018-11-17T16:41:07.209" v="4107" actId="207"/>
        <pc:sldMkLst>
          <pc:docMk/>
          <pc:sldMk cId="2894397132" sldId="517"/>
        </pc:sldMkLst>
        <pc:spChg chg="add del mod">
          <ac:chgData name="Filip Ekberg" userId="9282641395dc1ec5" providerId="LiveId" clId="{699475F1-90FE-41A3-A4A0-D97982490A6E}" dt="2018-11-12T20:32:20.167" v="3459" actId="478"/>
          <ac:spMkLst>
            <pc:docMk/>
            <pc:sldMk cId="2894397132" sldId="517"/>
            <ac:spMk id="2" creationId="{F9555C71-59A5-4326-8E98-C88C928B9209}"/>
          </ac:spMkLst>
        </pc:spChg>
        <pc:spChg chg="del">
          <ac:chgData name="Filip Ekberg" userId="9282641395dc1ec5" providerId="LiveId" clId="{699475F1-90FE-41A3-A4A0-D97982490A6E}" dt="2018-11-11T12:01:05.365" v="601" actId="478"/>
          <ac:spMkLst>
            <pc:docMk/>
            <pc:sldMk cId="2894397132" sldId="517"/>
            <ac:spMk id="3" creationId="{00000000-0000-0000-0000-000000000000}"/>
          </ac:spMkLst>
        </pc:spChg>
        <pc:spChg chg="mod">
          <ac:chgData name="Filip Ekberg" userId="9282641395dc1ec5" providerId="LiveId" clId="{699475F1-90FE-41A3-A4A0-D97982490A6E}" dt="2018-11-17T16:41:07.209" v="4107" actId="207"/>
          <ac:spMkLst>
            <pc:docMk/>
            <pc:sldMk cId="2894397132" sldId="517"/>
            <ac:spMk id="6" creationId="{8933E7C8-DFDD-4AB9-8FA8-6664DAA23A90}"/>
          </ac:spMkLst>
        </pc:spChg>
        <pc:spChg chg="add del mod">
          <ac:chgData name="Filip Ekberg" userId="9282641395dc1ec5" providerId="LiveId" clId="{699475F1-90FE-41A3-A4A0-D97982490A6E}" dt="2018-11-12T20:37:01.295" v="3719"/>
          <ac:spMkLst>
            <pc:docMk/>
            <pc:sldMk cId="2894397132" sldId="517"/>
            <ac:spMk id="7" creationId="{3FE305BA-F617-471B-88F3-21B8F2C26BC2}"/>
          </ac:spMkLst>
        </pc:spChg>
      </pc:sldChg>
      <pc:sldChg chg="addSp delSp modSp modTransition modNotesTx">
        <pc:chgData name="Filip Ekberg" userId="9282641395dc1ec5" providerId="LiveId" clId="{699475F1-90FE-41A3-A4A0-D97982490A6E}" dt="2018-11-17T16:26:05.919" v="4106"/>
        <pc:sldMkLst>
          <pc:docMk/>
          <pc:sldMk cId="3362086779" sldId="522"/>
        </pc:sldMkLst>
        <pc:spChg chg="add del">
          <ac:chgData name="Filip Ekberg" userId="9282641395dc1ec5" providerId="LiveId" clId="{699475F1-90FE-41A3-A4A0-D97982490A6E}" dt="2018-11-11T11:13:48.626" v="501"/>
          <ac:spMkLst>
            <pc:docMk/>
            <pc:sldMk cId="3362086779" sldId="522"/>
            <ac:spMk id="2" creationId="{7EC3CEE5-8452-4B72-AA4F-01D49769F10C}"/>
          </ac:spMkLst>
        </pc:spChg>
        <pc:picChg chg="del">
          <ac:chgData name="Filip Ekberg" userId="9282641395dc1ec5" providerId="LiveId" clId="{699475F1-90FE-41A3-A4A0-D97982490A6E}" dt="2018-11-11T11:49:22.703" v="505" actId="478"/>
          <ac:picMkLst>
            <pc:docMk/>
            <pc:sldMk cId="3362086779" sldId="522"/>
            <ac:picMk id="3" creationId="{00000000-0000-0000-0000-000000000000}"/>
          </ac:picMkLst>
        </pc:picChg>
        <pc:picChg chg="add del mod">
          <ac:chgData name="Filip Ekberg" userId="9282641395dc1ec5" providerId="LiveId" clId="{699475F1-90FE-41A3-A4A0-D97982490A6E}" dt="2018-11-11T11:50:22.818" v="520" actId="478"/>
          <ac:picMkLst>
            <pc:docMk/>
            <pc:sldMk cId="3362086779" sldId="522"/>
            <ac:picMk id="4" creationId="{5BE95D56-31AA-4FD5-9445-7F8235D06CEF}"/>
          </ac:picMkLst>
        </pc:picChg>
        <pc:picChg chg="add del mod">
          <ac:chgData name="Filip Ekberg" userId="9282641395dc1ec5" providerId="LiveId" clId="{699475F1-90FE-41A3-A4A0-D97982490A6E}" dt="2018-11-11T11:50:42.198" v="532" actId="478"/>
          <ac:picMkLst>
            <pc:docMk/>
            <pc:sldMk cId="3362086779" sldId="522"/>
            <ac:picMk id="5" creationId="{55ED4822-3B6E-4EB7-830C-1A926972A9FA}"/>
          </ac:picMkLst>
        </pc:picChg>
        <pc:picChg chg="add mod">
          <ac:chgData name="Filip Ekberg" userId="9282641395dc1ec5" providerId="LiveId" clId="{699475F1-90FE-41A3-A4A0-D97982490A6E}" dt="2018-11-11T11:51:07.111" v="535" actId="1076"/>
          <ac:picMkLst>
            <pc:docMk/>
            <pc:sldMk cId="3362086779" sldId="522"/>
            <ac:picMk id="6" creationId="{9F1E7F18-FFAE-4D56-9EA4-07E88DB7176D}"/>
          </ac:picMkLst>
        </pc:picChg>
      </pc:sldChg>
      <pc:sldChg chg="addSp delSp modSp ord modTransition modAnim modNotesTx">
        <pc:chgData name="Filip Ekberg" userId="9282641395dc1ec5" providerId="LiveId" clId="{699475F1-90FE-41A3-A4A0-D97982490A6E}" dt="2018-11-17T16:26:05.919" v="4106"/>
        <pc:sldMkLst>
          <pc:docMk/>
          <pc:sldMk cId="901899740" sldId="523"/>
        </pc:sldMkLst>
        <pc:spChg chg="mod">
          <ac:chgData name="Filip Ekberg" userId="9282641395dc1ec5" providerId="LiveId" clId="{699475F1-90FE-41A3-A4A0-D97982490A6E}" dt="2018-11-14T20:58:30.600" v="3993" actId="1076"/>
          <ac:spMkLst>
            <pc:docMk/>
            <pc:sldMk cId="901899740" sldId="523"/>
            <ac:spMk id="2" creationId="{00000000-0000-0000-0000-000000000000}"/>
          </ac:spMkLst>
        </pc:spChg>
        <pc:spChg chg="del">
          <ac:chgData name="Filip Ekberg" userId="9282641395dc1ec5" providerId="LiveId" clId="{699475F1-90FE-41A3-A4A0-D97982490A6E}" dt="2018-11-11T12:01:07.408" v="602" actId="478"/>
          <ac:spMkLst>
            <pc:docMk/>
            <pc:sldMk cId="901899740" sldId="523"/>
            <ac:spMk id="3" creationId="{00000000-0000-0000-0000-000000000000}"/>
          </ac:spMkLst>
        </pc:spChg>
        <pc:spChg chg="add del mod">
          <ac:chgData name="Filip Ekberg" userId="9282641395dc1ec5" providerId="LiveId" clId="{699475F1-90FE-41A3-A4A0-D97982490A6E}" dt="2018-11-14T20:58:04.724" v="3959" actId="478"/>
          <ac:spMkLst>
            <pc:docMk/>
            <pc:sldMk cId="901899740" sldId="523"/>
            <ac:spMk id="3" creationId="{0B5F39EF-9AEC-4861-9FF4-9E21CC51FE0A}"/>
          </ac:spMkLst>
        </pc:spChg>
        <pc:spChg chg="mod">
          <ac:chgData name="Filip Ekberg" userId="9282641395dc1ec5" providerId="LiveId" clId="{699475F1-90FE-41A3-A4A0-D97982490A6E}" dt="2018-11-14T20:58:45.237" v="4002" actId="1076"/>
          <ac:spMkLst>
            <pc:docMk/>
            <pc:sldMk cId="901899740" sldId="523"/>
            <ac:spMk id="4" creationId="{00000000-0000-0000-0000-000000000000}"/>
          </ac:spMkLst>
        </pc:spChg>
        <pc:spChg chg="mod">
          <ac:chgData name="Filip Ekberg" userId="9282641395dc1ec5" providerId="LiveId" clId="{699475F1-90FE-41A3-A4A0-D97982490A6E}" dt="2018-11-14T20:58:47.308" v="4003" actId="1076"/>
          <ac:spMkLst>
            <pc:docMk/>
            <pc:sldMk cId="901899740" sldId="523"/>
            <ac:spMk id="5" creationId="{00000000-0000-0000-0000-000000000000}"/>
          </ac:spMkLst>
        </pc:spChg>
        <pc:spChg chg="add mod">
          <ac:chgData name="Filip Ekberg" userId="9282641395dc1ec5" providerId="LiveId" clId="{699475F1-90FE-41A3-A4A0-D97982490A6E}" dt="2018-11-11T21:23:11.055" v="3024"/>
          <ac:spMkLst>
            <pc:docMk/>
            <pc:sldMk cId="901899740" sldId="523"/>
            <ac:spMk id="7" creationId="{ADE053DD-BF1C-4BD6-ACA3-53882C3BDBEB}"/>
          </ac:spMkLst>
        </pc:spChg>
      </pc:sldChg>
      <pc:sldChg chg="addSp delSp modSp ord modTransition">
        <pc:chgData name="Filip Ekberg" userId="9282641395dc1ec5" providerId="LiveId" clId="{699475F1-90FE-41A3-A4A0-D97982490A6E}" dt="2018-11-17T16:26:05.919" v="4106"/>
        <pc:sldMkLst>
          <pc:docMk/>
          <pc:sldMk cId="2971676671" sldId="524"/>
        </pc:sldMkLst>
        <pc:spChg chg="del">
          <ac:chgData name="Filip Ekberg" userId="9282641395dc1ec5" providerId="LiveId" clId="{699475F1-90FE-41A3-A4A0-D97982490A6E}" dt="2018-11-11T12:01:02.654" v="600" actId="478"/>
          <ac:spMkLst>
            <pc:docMk/>
            <pc:sldMk cId="2971676671" sldId="524"/>
            <ac:spMk id="3" creationId="{00000000-0000-0000-0000-000000000000}"/>
          </ac:spMkLst>
        </pc:spChg>
        <pc:spChg chg="add mod">
          <ac:chgData name="Filip Ekberg" userId="9282641395dc1ec5" providerId="LiveId" clId="{699475F1-90FE-41A3-A4A0-D97982490A6E}" dt="2018-11-11T21:25:14.115" v="3030"/>
          <ac:spMkLst>
            <pc:docMk/>
            <pc:sldMk cId="2971676671" sldId="524"/>
            <ac:spMk id="9" creationId="{5F8604C8-8E1C-40C9-BA56-C7372E107AFB}"/>
          </ac:spMkLst>
        </pc:spChg>
      </pc:sldChg>
      <pc:sldChg chg="addSp delSp modSp ord modTransition">
        <pc:chgData name="Filip Ekberg" userId="9282641395dc1ec5" providerId="LiveId" clId="{699475F1-90FE-41A3-A4A0-D97982490A6E}" dt="2018-11-17T16:26:05.919" v="4106"/>
        <pc:sldMkLst>
          <pc:docMk/>
          <pc:sldMk cId="2036977080" sldId="525"/>
        </pc:sldMkLst>
        <pc:spChg chg="del">
          <ac:chgData name="Filip Ekberg" userId="9282641395dc1ec5" providerId="LiveId" clId="{699475F1-90FE-41A3-A4A0-D97982490A6E}" dt="2018-11-11T12:01:00.270" v="599" actId="478"/>
          <ac:spMkLst>
            <pc:docMk/>
            <pc:sldMk cId="2036977080" sldId="525"/>
            <ac:spMk id="3" creationId="{00000000-0000-0000-0000-000000000000}"/>
          </ac:spMkLst>
        </pc:spChg>
        <pc:spChg chg="add mod">
          <ac:chgData name="Filip Ekberg" userId="9282641395dc1ec5" providerId="LiveId" clId="{699475F1-90FE-41A3-A4A0-D97982490A6E}" dt="2018-11-11T21:24:51.060" v="3028"/>
          <ac:spMkLst>
            <pc:docMk/>
            <pc:sldMk cId="2036977080" sldId="525"/>
            <ac:spMk id="9" creationId="{2EB8A6C7-785D-4915-B227-DEEF06DCD7D6}"/>
          </ac:spMkLst>
        </pc:spChg>
      </pc:sldChg>
      <pc:sldChg chg="addSp delSp modSp ord modTransition">
        <pc:chgData name="Filip Ekberg" userId="9282641395dc1ec5" providerId="LiveId" clId="{699475F1-90FE-41A3-A4A0-D97982490A6E}" dt="2018-11-17T16:26:05.919" v="4106"/>
        <pc:sldMkLst>
          <pc:docMk/>
          <pc:sldMk cId="473142834" sldId="526"/>
        </pc:sldMkLst>
        <pc:spChg chg="del">
          <ac:chgData name="Filip Ekberg" userId="9282641395dc1ec5" providerId="LiveId" clId="{699475F1-90FE-41A3-A4A0-D97982490A6E}" dt="2018-11-11T12:00:57.854" v="598" actId="478"/>
          <ac:spMkLst>
            <pc:docMk/>
            <pc:sldMk cId="473142834" sldId="526"/>
            <ac:spMk id="3" creationId="{00000000-0000-0000-0000-000000000000}"/>
          </ac:spMkLst>
        </pc:spChg>
        <pc:spChg chg="add mod">
          <ac:chgData name="Filip Ekberg" userId="9282641395dc1ec5" providerId="LiveId" clId="{699475F1-90FE-41A3-A4A0-D97982490A6E}" dt="2018-11-11T21:24:21.285" v="3026"/>
          <ac:spMkLst>
            <pc:docMk/>
            <pc:sldMk cId="473142834" sldId="526"/>
            <ac:spMk id="9" creationId="{FFD52737-B463-4E13-9AF5-56C99E603AD9}"/>
          </ac:spMkLst>
        </pc:spChg>
      </pc:sldChg>
      <pc:sldChg chg="addSp modSp ord modTransition modAnim">
        <pc:chgData name="Filip Ekberg" userId="9282641395dc1ec5" providerId="LiveId" clId="{699475F1-90FE-41A3-A4A0-D97982490A6E}" dt="2018-11-17T16:26:05.919" v="4106"/>
        <pc:sldMkLst>
          <pc:docMk/>
          <pc:sldMk cId="1305946179" sldId="530"/>
        </pc:sldMkLst>
        <pc:spChg chg="add">
          <ac:chgData name="Filip Ekberg" userId="9282641395dc1ec5" providerId="LiveId" clId="{699475F1-90FE-41A3-A4A0-D97982490A6E}" dt="2018-11-11T20:28:13.318" v="2514"/>
          <ac:spMkLst>
            <pc:docMk/>
            <pc:sldMk cId="1305946179" sldId="530"/>
            <ac:spMk id="3" creationId="{70D010D9-E721-4508-8D9D-2D59CE92136A}"/>
          </ac:spMkLst>
        </pc:spChg>
        <pc:spChg chg="add mod">
          <ac:chgData name="Filip Ekberg" userId="9282641395dc1ec5" providerId="LiveId" clId="{699475F1-90FE-41A3-A4A0-D97982490A6E}" dt="2018-11-12T20:45:21.534" v="3796" actId="14100"/>
          <ac:spMkLst>
            <pc:docMk/>
            <pc:sldMk cId="1305946179" sldId="530"/>
            <ac:spMk id="4" creationId="{4A405987-E219-4471-A4E5-B30368D653FD}"/>
          </ac:spMkLst>
        </pc:spChg>
        <pc:spChg chg="add mod">
          <ac:chgData name="Filip Ekberg" userId="9282641395dc1ec5" providerId="LiveId" clId="{699475F1-90FE-41A3-A4A0-D97982490A6E}" dt="2018-11-12T20:45:38.699" v="3802" actId="14100"/>
          <ac:spMkLst>
            <pc:docMk/>
            <pc:sldMk cId="1305946179" sldId="530"/>
            <ac:spMk id="5" creationId="{3EBB5DB7-D488-49BB-8A99-10859AD3F84F}"/>
          </ac:spMkLst>
        </pc:spChg>
        <pc:spChg chg="add mod">
          <ac:chgData name="Filip Ekberg" userId="9282641395dc1ec5" providerId="LiveId" clId="{699475F1-90FE-41A3-A4A0-D97982490A6E}" dt="2018-11-12T20:45:47.575" v="3804" actId="14100"/>
          <ac:spMkLst>
            <pc:docMk/>
            <pc:sldMk cId="1305946179" sldId="530"/>
            <ac:spMk id="6" creationId="{F4528D14-5C9B-48B2-92F5-796931ADD5A7}"/>
          </ac:spMkLst>
        </pc:spChg>
        <pc:spChg chg="mod">
          <ac:chgData name="Filip Ekberg" userId="9282641395dc1ec5" providerId="LiveId" clId="{699475F1-90FE-41A3-A4A0-D97982490A6E}" dt="2018-11-14T20:56:23.787" v="3951" actId="6549"/>
          <ac:spMkLst>
            <pc:docMk/>
            <pc:sldMk cId="1305946179" sldId="530"/>
            <ac:spMk id="7" creationId="{00000000-0000-0000-0000-000000000000}"/>
          </ac:spMkLst>
        </pc:spChg>
        <pc:spChg chg="add mod">
          <ac:chgData name="Filip Ekberg" userId="9282641395dc1ec5" providerId="LiveId" clId="{699475F1-90FE-41A3-A4A0-D97982490A6E}" dt="2018-11-12T20:45:55.963" v="3807" actId="14100"/>
          <ac:spMkLst>
            <pc:docMk/>
            <pc:sldMk cId="1305946179" sldId="530"/>
            <ac:spMk id="8" creationId="{C98F8B7A-0B0D-479C-833F-E552635A0F02}"/>
          </ac:spMkLst>
        </pc:spChg>
      </pc:sldChg>
      <pc:sldChg chg="addSp delSp modSp add ord modTransition modNotesTx">
        <pc:chgData name="Filip Ekberg" userId="9282641395dc1ec5" providerId="LiveId" clId="{699475F1-90FE-41A3-A4A0-D97982490A6E}" dt="2018-11-17T16:26:05.919" v="4106"/>
        <pc:sldMkLst>
          <pc:docMk/>
          <pc:sldMk cId="3790451841" sldId="532"/>
        </pc:sldMkLst>
        <pc:picChg chg="add del mod">
          <ac:chgData name="Filip Ekberg" userId="9282641395dc1ec5" providerId="LiveId" clId="{699475F1-90FE-41A3-A4A0-D97982490A6E}" dt="2018-10-28T13:26:21.405" v="87" actId="478"/>
          <ac:picMkLst>
            <pc:docMk/>
            <pc:sldMk cId="3790451841" sldId="532"/>
            <ac:picMk id="2" creationId="{B40A548D-C023-4542-88F2-C1C4E48E9866}"/>
          </ac:picMkLst>
        </pc:picChg>
        <pc:picChg chg="add mod">
          <ac:chgData name="Filip Ekberg" userId="9282641395dc1ec5" providerId="LiveId" clId="{699475F1-90FE-41A3-A4A0-D97982490A6E}" dt="2018-10-28T13:26:35.066" v="93" actId="12789"/>
          <ac:picMkLst>
            <pc:docMk/>
            <pc:sldMk cId="3790451841" sldId="532"/>
            <ac:picMk id="3" creationId="{2A55FCB2-09A7-44BB-A051-EDB127FEE993}"/>
          </ac:picMkLst>
        </pc:picChg>
      </pc:sldChg>
      <pc:sldChg chg="addSp add modTransition modAnim modNotesTx">
        <pc:chgData name="Filip Ekberg" userId="9282641395dc1ec5" providerId="LiveId" clId="{699475F1-90FE-41A3-A4A0-D97982490A6E}" dt="2018-11-17T16:26:05.919" v="4106"/>
        <pc:sldMkLst>
          <pc:docMk/>
          <pc:sldMk cId="1811791632" sldId="534"/>
        </pc:sldMkLst>
        <pc:picChg chg="add">
          <ac:chgData name="Filip Ekberg" userId="9282641395dc1ec5" providerId="LiveId" clId="{699475F1-90FE-41A3-A4A0-D97982490A6E}" dt="2018-10-28T13:45:35.153" v="100"/>
          <ac:picMkLst>
            <pc:docMk/>
            <pc:sldMk cId="1811791632" sldId="534"/>
            <ac:picMk id="3074" creationId="{A836730D-D0F5-451C-97AF-EE15064151F8}"/>
          </ac:picMkLst>
        </pc:picChg>
      </pc:sldChg>
      <pc:sldChg chg="addSp delSp modSp add modTransition modNotesTx">
        <pc:chgData name="Filip Ekberg" userId="9282641395dc1ec5" providerId="LiveId" clId="{699475F1-90FE-41A3-A4A0-D97982490A6E}" dt="2018-11-17T16:26:05.919" v="4106"/>
        <pc:sldMkLst>
          <pc:docMk/>
          <pc:sldMk cId="1105266441" sldId="535"/>
        </pc:sldMkLst>
        <pc:spChg chg="mod">
          <ac:chgData name="Filip Ekberg" userId="9282641395dc1ec5" providerId="LiveId" clId="{699475F1-90FE-41A3-A4A0-D97982490A6E}" dt="2018-11-10T15:34:09.993" v="114"/>
          <ac:spMkLst>
            <pc:docMk/>
            <pc:sldMk cId="1105266441" sldId="535"/>
            <ac:spMk id="5" creationId="{00000000-0000-0000-0000-000000000000}"/>
          </ac:spMkLst>
        </pc:spChg>
        <pc:spChg chg="mod">
          <ac:chgData name="Filip Ekberg" userId="9282641395dc1ec5" providerId="LiveId" clId="{699475F1-90FE-41A3-A4A0-D97982490A6E}" dt="2018-11-10T15:34:07.158" v="113"/>
          <ac:spMkLst>
            <pc:docMk/>
            <pc:sldMk cId="1105266441" sldId="535"/>
            <ac:spMk id="9" creationId="{00000000-0000-0000-0000-000000000000}"/>
          </ac:spMkLst>
        </pc:spChg>
        <pc:picChg chg="del">
          <ac:chgData name="Filip Ekberg" userId="9282641395dc1ec5" providerId="LiveId" clId="{699475F1-90FE-41A3-A4A0-D97982490A6E}" dt="2018-11-12T20:39:55.726" v="3784" actId="478"/>
          <ac:picMkLst>
            <pc:docMk/>
            <pc:sldMk cId="1105266441" sldId="535"/>
            <ac:picMk id="3" creationId="{00000000-0000-0000-0000-000000000000}"/>
          </ac:picMkLst>
        </pc:picChg>
        <pc:picChg chg="del">
          <ac:chgData name="Filip Ekberg" userId="9282641395dc1ec5" providerId="LiveId" clId="{699475F1-90FE-41A3-A4A0-D97982490A6E}" dt="2018-11-12T20:39:49.999" v="3781" actId="478"/>
          <ac:picMkLst>
            <pc:docMk/>
            <pc:sldMk cId="1105266441" sldId="535"/>
            <ac:picMk id="4" creationId="{00000000-0000-0000-0000-000000000000}"/>
          </ac:picMkLst>
        </pc:picChg>
        <pc:picChg chg="add mod modCrop">
          <ac:chgData name="Filip Ekberg" userId="9282641395dc1ec5" providerId="LiveId" clId="{699475F1-90FE-41A3-A4A0-D97982490A6E}" dt="2018-11-12T20:41:06.246" v="3788"/>
          <ac:picMkLst>
            <pc:docMk/>
            <pc:sldMk cId="1105266441" sldId="535"/>
            <ac:picMk id="16386" creationId="{7C8ED6C8-74B2-4D12-9492-0EE4CD1E0CEC}"/>
          </ac:picMkLst>
        </pc:picChg>
      </pc:sldChg>
      <pc:sldChg chg="addSp delSp modSp add modTransition modAnim">
        <pc:chgData name="Filip Ekberg" userId="9282641395dc1ec5" providerId="LiveId" clId="{699475F1-90FE-41A3-A4A0-D97982490A6E}" dt="2018-11-17T16:26:05.919" v="4106"/>
        <pc:sldMkLst>
          <pc:docMk/>
          <pc:sldMk cId="3086880037" sldId="538"/>
        </pc:sldMkLst>
        <pc:spChg chg="add del mod">
          <ac:chgData name="Filip Ekberg" userId="9282641395dc1ec5" providerId="LiveId" clId="{699475F1-90FE-41A3-A4A0-D97982490A6E}" dt="2018-11-10T18:32:24.696" v="428" actId="478"/>
          <ac:spMkLst>
            <pc:docMk/>
            <pc:sldMk cId="3086880037" sldId="538"/>
            <ac:spMk id="6" creationId="{28AC769F-6884-43AE-987E-5953A7952A42}"/>
          </ac:spMkLst>
        </pc:spChg>
        <pc:spChg chg="add mod">
          <ac:chgData name="Filip Ekberg" userId="9282641395dc1ec5" providerId="LiveId" clId="{699475F1-90FE-41A3-A4A0-D97982490A6E}" dt="2018-11-11T21:32:28.474" v="3088" actId="1037"/>
          <ac:spMkLst>
            <pc:docMk/>
            <pc:sldMk cId="3086880037" sldId="538"/>
            <ac:spMk id="7" creationId="{9358DC57-08C3-4FA6-8F2A-C58B59CE92E0}"/>
          </ac:spMkLst>
        </pc:spChg>
        <pc:spChg chg="add mod">
          <ac:chgData name="Filip Ekberg" userId="9282641395dc1ec5" providerId="LiveId" clId="{699475F1-90FE-41A3-A4A0-D97982490A6E}" dt="2018-11-11T21:32:22.854" v="3086" actId="1076"/>
          <ac:spMkLst>
            <pc:docMk/>
            <pc:sldMk cId="3086880037" sldId="538"/>
            <ac:spMk id="8" creationId="{25DC4559-2B27-4EE1-9DD1-91FADC1FB246}"/>
          </ac:spMkLst>
        </pc:spChg>
        <pc:spChg chg="add mod">
          <ac:chgData name="Filip Ekberg" userId="9282641395dc1ec5" providerId="LiveId" clId="{699475F1-90FE-41A3-A4A0-D97982490A6E}" dt="2018-11-11T21:32:33.765" v="3090" actId="1076"/>
          <ac:spMkLst>
            <pc:docMk/>
            <pc:sldMk cId="3086880037" sldId="538"/>
            <ac:spMk id="10" creationId="{848F8CA9-3A08-43CC-AD53-19AC088845DF}"/>
          </ac:spMkLst>
        </pc:spChg>
        <pc:spChg chg="add del mod">
          <ac:chgData name="Filip Ekberg" userId="9282641395dc1ec5" providerId="LiveId" clId="{699475F1-90FE-41A3-A4A0-D97982490A6E}" dt="2018-11-11T19:55:52.343" v="2230" actId="478"/>
          <ac:spMkLst>
            <pc:docMk/>
            <pc:sldMk cId="3086880037" sldId="538"/>
            <ac:spMk id="13" creationId="{6AD95CBB-7CCF-4D02-8B5C-50AB3B9CEDF5}"/>
          </ac:spMkLst>
        </pc:spChg>
        <pc:picChg chg="add del mod">
          <ac:chgData name="Filip Ekberg" userId="9282641395dc1ec5" providerId="LiveId" clId="{699475F1-90FE-41A3-A4A0-D97982490A6E}" dt="2018-11-10T18:31:48.374" v="415"/>
          <ac:picMkLst>
            <pc:docMk/>
            <pc:sldMk cId="3086880037" sldId="538"/>
            <ac:picMk id="3" creationId="{557FC051-05C6-4EC4-9B72-A59C538F901A}"/>
          </ac:picMkLst>
        </pc:picChg>
        <pc:picChg chg="add del mod">
          <ac:chgData name="Filip Ekberg" userId="9282641395dc1ec5" providerId="LiveId" clId="{699475F1-90FE-41A3-A4A0-D97982490A6E}" dt="2018-11-10T18:38:36.082" v="474" actId="478"/>
          <ac:picMkLst>
            <pc:docMk/>
            <pc:sldMk cId="3086880037" sldId="538"/>
            <ac:picMk id="5" creationId="{5C01EC0D-D279-4394-8E4A-CF407A1706A1}"/>
          </ac:picMkLst>
        </pc:picChg>
        <pc:picChg chg="add mod ord">
          <ac:chgData name="Filip Ekberg" userId="9282641395dc1ec5" providerId="LiveId" clId="{699475F1-90FE-41A3-A4A0-D97982490A6E}" dt="2018-11-11T21:32:30.421" v="3089" actId="1076"/>
          <ac:picMkLst>
            <pc:docMk/>
            <pc:sldMk cId="3086880037" sldId="538"/>
            <ac:picMk id="11" creationId="{DBFA439C-4D6C-4DE9-9D2C-9178A96DD9B3}"/>
          </ac:picMkLst>
        </pc:picChg>
        <pc:picChg chg="mod">
          <ac:chgData name="Filip Ekberg" userId="9282641395dc1ec5" providerId="LiveId" clId="{699475F1-90FE-41A3-A4A0-D97982490A6E}" dt="2018-11-11T21:32:22.854" v="3086" actId="1076"/>
          <ac:picMkLst>
            <pc:docMk/>
            <pc:sldMk cId="3086880037" sldId="538"/>
            <ac:picMk id="3074" creationId="{A836730D-D0F5-451C-97AF-EE15064151F8}"/>
          </ac:picMkLst>
        </pc:picChg>
      </pc:sldChg>
      <pc:sldChg chg="addSp delSp modSp add modTransition modNotesTx">
        <pc:chgData name="Filip Ekberg" userId="9282641395dc1ec5" providerId="LiveId" clId="{699475F1-90FE-41A3-A4A0-D97982490A6E}" dt="2018-11-17T16:26:05.919" v="4106"/>
        <pc:sldMkLst>
          <pc:docMk/>
          <pc:sldMk cId="3279557519" sldId="539"/>
        </pc:sldMkLst>
        <pc:picChg chg="add del mod">
          <ac:chgData name="Filip Ekberg" userId="9282641395dc1ec5" providerId="LiveId" clId="{699475F1-90FE-41A3-A4A0-D97982490A6E}" dt="2018-11-11T11:58:06.320" v="582" actId="478"/>
          <ac:picMkLst>
            <pc:docMk/>
            <pc:sldMk cId="3279557519" sldId="539"/>
            <ac:picMk id="3" creationId="{86D24D2C-8BCC-47BB-B297-0A515CF1E67D}"/>
          </ac:picMkLst>
        </pc:picChg>
        <pc:picChg chg="add del mod">
          <ac:chgData name="Filip Ekberg" userId="9282641395dc1ec5" providerId="LiveId" clId="{699475F1-90FE-41A3-A4A0-D97982490A6E}" dt="2018-11-11T11:59:21.707" v="589" actId="478"/>
          <ac:picMkLst>
            <pc:docMk/>
            <pc:sldMk cId="3279557519" sldId="539"/>
            <ac:picMk id="5" creationId="{C29F9E9D-79CA-447A-96DB-0DE5C5892B89}"/>
          </ac:picMkLst>
        </pc:picChg>
        <pc:picChg chg="add mod">
          <ac:chgData name="Filip Ekberg" userId="9282641395dc1ec5" providerId="LiveId" clId="{699475F1-90FE-41A3-A4A0-D97982490A6E}" dt="2018-11-11T11:59:35.512" v="592" actId="14100"/>
          <ac:picMkLst>
            <pc:docMk/>
            <pc:sldMk cId="3279557519" sldId="539"/>
            <ac:picMk id="7" creationId="{91F32F19-1B0E-4576-BFD4-1FA6662ECA5C}"/>
          </ac:picMkLst>
        </pc:picChg>
      </pc:sldChg>
      <pc:sldChg chg="addSp modSp add modTransition modNotesTx">
        <pc:chgData name="Filip Ekberg" userId="9282641395dc1ec5" providerId="LiveId" clId="{699475F1-90FE-41A3-A4A0-D97982490A6E}" dt="2018-11-17T16:26:05.919" v="4106"/>
        <pc:sldMkLst>
          <pc:docMk/>
          <pc:sldMk cId="3736116473" sldId="540"/>
        </pc:sldMkLst>
        <pc:picChg chg="add mod">
          <ac:chgData name="Filip Ekberg" userId="9282641395dc1ec5" providerId="LiveId" clId="{699475F1-90FE-41A3-A4A0-D97982490A6E}" dt="2018-11-11T12:00:28.947" v="596" actId="14100"/>
          <ac:picMkLst>
            <pc:docMk/>
            <pc:sldMk cId="3736116473" sldId="540"/>
            <ac:picMk id="3" creationId="{7E353B41-F82B-4EE9-B129-117D4C7956D9}"/>
          </ac:picMkLst>
        </pc:picChg>
      </pc:sldChg>
      <pc:sldChg chg="addSp modSp add ord modTransition modAnim">
        <pc:chgData name="Filip Ekberg" userId="9282641395dc1ec5" providerId="LiveId" clId="{699475F1-90FE-41A3-A4A0-D97982490A6E}" dt="2018-11-17T16:26:05.919" v="4106"/>
        <pc:sldMkLst>
          <pc:docMk/>
          <pc:sldMk cId="3768727399" sldId="546"/>
        </pc:sldMkLst>
        <pc:spChg chg="add mod">
          <ac:chgData name="Filip Ekberg" userId="9282641395dc1ec5" providerId="LiveId" clId="{699475F1-90FE-41A3-A4A0-D97982490A6E}" dt="2018-11-11T20:29:19.884" v="2518"/>
          <ac:spMkLst>
            <pc:docMk/>
            <pc:sldMk cId="3768727399" sldId="546"/>
            <ac:spMk id="3" creationId="{91878321-3177-42E5-BB57-FF224ED3614D}"/>
          </ac:spMkLst>
        </pc:spChg>
        <pc:spChg chg="add mod">
          <ac:chgData name="Filip Ekberg" userId="9282641395dc1ec5" providerId="LiveId" clId="{699475F1-90FE-41A3-A4A0-D97982490A6E}" dt="2018-11-12T20:23:48.874" v="3106" actId="403"/>
          <ac:spMkLst>
            <pc:docMk/>
            <pc:sldMk cId="3768727399" sldId="546"/>
            <ac:spMk id="4" creationId="{EB189677-89E8-4170-BBC3-FA03F501175B}"/>
          </ac:spMkLst>
        </pc:spChg>
        <pc:spChg chg="add mod">
          <ac:chgData name="Filip Ekberg" userId="9282641395dc1ec5" providerId="LiveId" clId="{699475F1-90FE-41A3-A4A0-D97982490A6E}" dt="2018-11-12T20:23:48.874" v="3106" actId="403"/>
          <ac:spMkLst>
            <pc:docMk/>
            <pc:sldMk cId="3768727399" sldId="546"/>
            <ac:spMk id="5" creationId="{75F98329-8926-40E2-AD0C-92E382261CF4}"/>
          </ac:spMkLst>
        </pc:spChg>
        <pc:spChg chg="mod">
          <ac:chgData name="Filip Ekberg" userId="9282641395dc1ec5" providerId="LiveId" clId="{699475F1-90FE-41A3-A4A0-D97982490A6E}" dt="2018-11-11T20:27:54.040" v="2510" actId="14100"/>
          <ac:spMkLst>
            <pc:docMk/>
            <pc:sldMk cId="3768727399" sldId="546"/>
            <ac:spMk id="6" creationId="{00000000-0000-0000-0000-000000000000}"/>
          </ac:spMkLst>
        </pc:spChg>
        <pc:spChg chg="add mod">
          <ac:chgData name="Filip Ekberg" userId="9282641395dc1ec5" providerId="LiveId" clId="{699475F1-90FE-41A3-A4A0-D97982490A6E}" dt="2018-11-12T20:23:55.058" v="3107" actId="1076"/>
          <ac:spMkLst>
            <pc:docMk/>
            <pc:sldMk cId="3768727399" sldId="546"/>
            <ac:spMk id="7" creationId="{6057DECB-C9AB-4E82-A2AF-AF7F38C91D3E}"/>
          </ac:spMkLst>
        </pc:spChg>
      </pc:sldChg>
      <pc:sldChg chg="addSp delSp modSp add ord modTransition modAnim">
        <pc:chgData name="Filip Ekberg" userId="9282641395dc1ec5" providerId="LiveId" clId="{699475F1-90FE-41A3-A4A0-D97982490A6E}" dt="2018-11-17T16:26:05.919" v="4106"/>
        <pc:sldMkLst>
          <pc:docMk/>
          <pc:sldMk cId="3109098678" sldId="547"/>
        </pc:sldMkLst>
        <pc:spChg chg="add del">
          <ac:chgData name="Filip Ekberg" userId="9282641395dc1ec5" providerId="LiveId" clId="{699475F1-90FE-41A3-A4A0-D97982490A6E}" dt="2018-11-11T20:21:38.213" v="2397"/>
          <ac:spMkLst>
            <pc:docMk/>
            <pc:sldMk cId="3109098678" sldId="547"/>
            <ac:spMk id="2" creationId="{71DB6F3A-C11A-4A1E-B9A3-2EE4DC1169E3}"/>
          </ac:spMkLst>
        </pc:spChg>
        <pc:spChg chg="add mod">
          <ac:chgData name="Filip Ekberg" userId="9282641395dc1ec5" providerId="LiveId" clId="{699475F1-90FE-41A3-A4A0-D97982490A6E}" dt="2018-11-11T20:19:35.786" v="2345"/>
          <ac:spMkLst>
            <pc:docMk/>
            <pc:sldMk cId="3109098678" sldId="547"/>
            <ac:spMk id="3" creationId="{5F9AC4B8-B36E-4662-BBA5-E9005D0BF7DD}"/>
          </ac:spMkLst>
        </pc:spChg>
        <pc:spChg chg="add mod">
          <ac:chgData name="Filip Ekberg" userId="9282641395dc1ec5" providerId="LiveId" clId="{699475F1-90FE-41A3-A4A0-D97982490A6E}" dt="2018-11-11T20:25:52.742" v="2442" actId="20577"/>
          <ac:spMkLst>
            <pc:docMk/>
            <pc:sldMk cId="3109098678" sldId="547"/>
            <ac:spMk id="4" creationId="{3E1D09FD-B58A-40B4-9679-D1A57C316A23}"/>
          </ac:spMkLst>
        </pc:spChg>
        <pc:spChg chg="add mod">
          <ac:chgData name="Filip Ekberg" userId="9282641395dc1ec5" providerId="LiveId" clId="{699475F1-90FE-41A3-A4A0-D97982490A6E}" dt="2018-11-11T20:26:35.890" v="2455" actId="1038"/>
          <ac:spMkLst>
            <pc:docMk/>
            <pc:sldMk cId="3109098678" sldId="547"/>
            <ac:spMk id="5" creationId="{7F899169-BABB-4440-90F1-36DAB63EFC5D}"/>
          </ac:spMkLst>
        </pc:spChg>
        <pc:spChg chg="mod">
          <ac:chgData name="Filip Ekberg" userId="9282641395dc1ec5" providerId="LiveId" clId="{699475F1-90FE-41A3-A4A0-D97982490A6E}" dt="2018-11-11T20:27:56.780" v="2512" actId="27636"/>
          <ac:spMkLst>
            <pc:docMk/>
            <pc:sldMk cId="3109098678" sldId="547"/>
            <ac:spMk id="6" creationId="{00000000-0000-0000-0000-000000000000}"/>
          </ac:spMkLst>
        </pc:spChg>
        <pc:spChg chg="add mod">
          <ac:chgData name="Filip Ekberg" userId="9282641395dc1ec5" providerId="LiveId" clId="{699475F1-90FE-41A3-A4A0-D97982490A6E}" dt="2018-11-11T20:26:42.511" v="2468" actId="1038"/>
          <ac:spMkLst>
            <pc:docMk/>
            <pc:sldMk cId="3109098678" sldId="547"/>
            <ac:spMk id="7" creationId="{8AC5DAFE-3655-485E-B386-9DB3510E8E96}"/>
          </ac:spMkLst>
        </pc:spChg>
        <pc:spChg chg="add mod">
          <ac:chgData name="Filip Ekberg" userId="9282641395dc1ec5" providerId="LiveId" clId="{699475F1-90FE-41A3-A4A0-D97982490A6E}" dt="2018-11-11T20:26:49.306" v="2471" actId="14100"/>
          <ac:spMkLst>
            <pc:docMk/>
            <pc:sldMk cId="3109098678" sldId="547"/>
            <ac:spMk id="8" creationId="{2F9BD87B-F5E8-4D75-AF88-503AEAE301F9}"/>
          </ac:spMkLst>
        </pc:spChg>
        <pc:spChg chg="add mod">
          <ac:chgData name="Filip Ekberg" userId="9282641395dc1ec5" providerId="LiveId" clId="{699475F1-90FE-41A3-A4A0-D97982490A6E}" dt="2018-11-11T20:27:01.515" v="2498" actId="1037"/>
          <ac:spMkLst>
            <pc:docMk/>
            <pc:sldMk cId="3109098678" sldId="547"/>
            <ac:spMk id="9" creationId="{219CED3B-71BE-405F-AEDE-312D709F811E}"/>
          </ac:spMkLst>
        </pc:spChg>
        <pc:cxnChg chg="add del mod">
          <ac:chgData name="Filip Ekberg" userId="9282641395dc1ec5" providerId="LiveId" clId="{699475F1-90FE-41A3-A4A0-D97982490A6E}" dt="2018-11-11T20:27:39.398" v="2508" actId="478"/>
          <ac:cxnSpMkLst>
            <pc:docMk/>
            <pc:sldMk cId="3109098678" sldId="547"/>
            <ac:cxnSpMk id="11" creationId="{B70F0AF4-7234-4DB3-BC6C-DCA14192D04A}"/>
          </ac:cxnSpMkLst>
        </pc:cxnChg>
      </pc:sldChg>
      <pc:sldChg chg="addSp delSp modSp add modTransition modAnim">
        <pc:chgData name="Filip Ekberg" userId="9282641395dc1ec5" providerId="LiveId" clId="{699475F1-90FE-41A3-A4A0-D97982490A6E}" dt="2018-11-17T16:26:05.919" v="4106"/>
        <pc:sldMkLst>
          <pc:docMk/>
          <pc:sldMk cId="1754816603" sldId="548"/>
        </pc:sldMkLst>
        <pc:spChg chg="add mod">
          <ac:chgData name="Filip Ekberg" userId="9282641395dc1ec5" providerId="LiveId" clId="{699475F1-90FE-41A3-A4A0-D97982490A6E}" dt="2018-11-12T20:47:57.305" v="3831" actId="1076"/>
          <ac:spMkLst>
            <pc:docMk/>
            <pc:sldMk cId="1754816603" sldId="548"/>
            <ac:spMk id="2" creationId="{6F41AB0B-C77F-4102-B2AD-A5DD18C91731}"/>
          </ac:spMkLst>
        </pc:spChg>
        <pc:spChg chg="add del">
          <ac:chgData name="Filip Ekberg" userId="9282641395dc1ec5" providerId="LiveId" clId="{699475F1-90FE-41A3-A4A0-D97982490A6E}" dt="2018-11-11T21:21:32.295" v="2982"/>
          <ac:spMkLst>
            <pc:docMk/>
            <pc:sldMk cId="1754816603" sldId="548"/>
            <ac:spMk id="3" creationId="{858B9826-A7A3-4647-9CD4-B37F08B6086B}"/>
          </ac:spMkLst>
        </pc:spChg>
        <pc:spChg chg="add mod">
          <ac:chgData name="Filip Ekberg" userId="9282641395dc1ec5" providerId="LiveId" clId="{699475F1-90FE-41A3-A4A0-D97982490A6E}" dt="2018-11-12T20:47:35.528" v="3824" actId="20577"/>
          <ac:spMkLst>
            <pc:docMk/>
            <pc:sldMk cId="1754816603" sldId="548"/>
            <ac:spMk id="4" creationId="{FC61E5B0-10F8-4BDF-A682-1940E5290440}"/>
          </ac:spMkLst>
        </pc:spChg>
        <pc:spChg chg="add mod">
          <ac:chgData name="Filip Ekberg" userId="9282641395dc1ec5" providerId="LiveId" clId="{699475F1-90FE-41A3-A4A0-D97982490A6E}" dt="2018-11-11T21:22:52.910" v="3021"/>
          <ac:spMkLst>
            <pc:docMk/>
            <pc:sldMk cId="1754816603" sldId="548"/>
            <ac:spMk id="5" creationId="{FF516943-E63B-4EC9-BB70-BC13282ACCAE}"/>
          </ac:spMkLst>
        </pc:spChg>
        <pc:spChg chg="mod">
          <ac:chgData name="Filip Ekberg" userId="9282641395dc1ec5" providerId="LiveId" clId="{699475F1-90FE-41A3-A4A0-D97982490A6E}" dt="2018-11-11T21:07:27.124" v="2960" actId="27636"/>
          <ac:spMkLst>
            <pc:docMk/>
            <pc:sldMk cId="1754816603" sldId="548"/>
            <ac:spMk id="6" creationId="{00000000-0000-0000-0000-000000000000}"/>
          </ac:spMkLst>
        </pc:spChg>
        <pc:spChg chg="add mod">
          <ac:chgData name="Filip Ekberg" userId="9282641395dc1ec5" providerId="LiveId" clId="{699475F1-90FE-41A3-A4A0-D97982490A6E}" dt="2018-11-12T20:47:55.697" v="3830" actId="1076"/>
          <ac:spMkLst>
            <pc:docMk/>
            <pc:sldMk cId="1754816603" sldId="548"/>
            <ac:spMk id="7" creationId="{7148282B-8AE4-4F53-B349-4D898F6A4DCF}"/>
          </ac:spMkLst>
        </pc:spChg>
      </pc:sldChg>
      <pc:sldChg chg="addSp modSp add modTransition modAnim">
        <pc:chgData name="Filip Ekberg" userId="9282641395dc1ec5" providerId="LiveId" clId="{699475F1-90FE-41A3-A4A0-D97982490A6E}" dt="2018-11-17T16:26:05.919" v="4106"/>
        <pc:sldMkLst>
          <pc:docMk/>
          <pc:sldMk cId="3989455583" sldId="549"/>
        </pc:sldMkLst>
        <pc:spChg chg="add mod">
          <ac:chgData name="Filip Ekberg" userId="9282641395dc1ec5" providerId="LiveId" clId="{699475F1-90FE-41A3-A4A0-D97982490A6E}" dt="2018-11-11T21:26:49.373" v="3048" actId="20577"/>
          <ac:spMkLst>
            <pc:docMk/>
            <pc:sldMk cId="3989455583" sldId="549"/>
            <ac:spMk id="2" creationId="{D5334B74-BD23-4F85-A139-5A6221B1525B}"/>
          </ac:spMkLst>
        </pc:spChg>
        <pc:spChg chg="add mod">
          <ac:chgData name="Filip Ekberg" userId="9282641395dc1ec5" providerId="LiveId" clId="{699475F1-90FE-41A3-A4A0-D97982490A6E}" dt="2018-11-11T21:26:01.712" v="3038"/>
          <ac:spMkLst>
            <pc:docMk/>
            <pc:sldMk cId="3989455583" sldId="549"/>
            <ac:spMk id="3" creationId="{F8959C41-8A15-4543-9B4A-B052D5B092AF}"/>
          </ac:spMkLst>
        </pc:spChg>
      </pc:sldChg>
      <pc:sldChg chg="addSp delSp modSp add ord modTransition modAnim">
        <pc:chgData name="Filip Ekberg" userId="9282641395dc1ec5" providerId="LiveId" clId="{699475F1-90FE-41A3-A4A0-D97982490A6E}" dt="2018-11-17T16:26:05.919" v="4106"/>
        <pc:sldMkLst>
          <pc:docMk/>
          <pc:sldMk cId="2818642921" sldId="552"/>
        </pc:sldMkLst>
        <pc:spChg chg="add del">
          <ac:chgData name="Filip Ekberg" userId="9282641395dc1ec5" providerId="LiveId" clId="{699475F1-90FE-41A3-A4A0-D97982490A6E}" dt="2018-11-11T20:13:19.301" v="2259"/>
          <ac:spMkLst>
            <pc:docMk/>
            <pc:sldMk cId="2818642921" sldId="552"/>
            <ac:spMk id="2" creationId="{F42B0062-CBDA-495E-B4B9-F6B5852B0C25}"/>
          </ac:spMkLst>
        </pc:spChg>
        <pc:spChg chg="add mod">
          <ac:chgData name="Filip Ekberg" userId="9282641395dc1ec5" providerId="LiveId" clId="{699475F1-90FE-41A3-A4A0-D97982490A6E}" dt="2018-11-11T20:15:01.550" v="2300" actId="207"/>
          <ac:spMkLst>
            <pc:docMk/>
            <pc:sldMk cId="2818642921" sldId="552"/>
            <ac:spMk id="3" creationId="{19FDC65A-5A64-4E84-8EB0-CF570A2A8FCA}"/>
          </ac:spMkLst>
        </pc:spChg>
        <pc:spChg chg="add mod">
          <ac:chgData name="Filip Ekberg" userId="9282641395dc1ec5" providerId="LiveId" clId="{699475F1-90FE-41A3-A4A0-D97982490A6E}" dt="2018-11-12T20:24:48.938" v="3139" actId="6549"/>
          <ac:spMkLst>
            <pc:docMk/>
            <pc:sldMk cId="2818642921" sldId="552"/>
            <ac:spMk id="4" creationId="{91C46DDB-B0FE-4C0D-BC17-989507374AD8}"/>
          </ac:spMkLst>
        </pc:spChg>
        <pc:spChg chg="mod">
          <ac:chgData name="Filip Ekberg" userId="9282641395dc1ec5" providerId="LiveId" clId="{699475F1-90FE-41A3-A4A0-D97982490A6E}" dt="2018-11-11T12:03:47.306" v="728" actId="27636"/>
          <ac:spMkLst>
            <pc:docMk/>
            <pc:sldMk cId="2818642921" sldId="552"/>
            <ac:spMk id="6" creationId="{00000000-0000-0000-0000-000000000000}"/>
          </ac:spMkLst>
        </pc:spChg>
        <pc:spChg chg="add mod">
          <ac:chgData name="Filip Ekberg" userId="9282641395dc1ec5" providerId="LiveId" clId="{699475F1-90FE-41A3-A4A0-D97982490A6E}" dt="2018-11-12T20:25:18.979" v="3151" actId="1037"/>
          <ac:spMkLst>
            <pc:docMk/>
            <pc:sldMk cId="2818642921" sldId="552"/>
            <ac:spMk id="7" creationId="{5AAAD65E-E71E-4EE1-B9AB-E49F721798A8}"/>
          </ac:spMkLst>
        </pc:spChg>
      </pc:sldChg>
      <pc:sldChg chg="addSp delSp modSp add modTransition">
        <pc:chgData name="Filip Ekberg" userId="9282641395dc1ec5" providerId="LiveId" clId="{699475F1-90FE-41A3-A4A0-D97982490A6E}" dt="2018-11-17T16:26:05.919" v="4106"/>
        <pc:sldMkLst>
          <pc:docMk/>
          <pc:sldMk cId="1470641757" sldId="553"/>
        </pc:sldMkLst>
        <pc:spChg chg="add del">
          <ac:chgData name="Filip Ekberg" userId="9282641395dc1ec5" providerId="LiveId" clId="{699475F1-90FE-41A3-A4A0-D97982490A6E}" dt="2018-11-11T20:15:41.125" v="2312"/>
          <ac:spMkLst>
            <pc:docMk/>
            <pc:sldMk cId="1470641757" sldId="553"/>
            <ac:spMk id="2" creationId="{24E35AFD-B017-4A9B-869C-7AC3BF11D984}"/>
          </ac:spMkLst>
        </pc:spChg>
        <pc:spChg chg="mod">
          <ac:chgData name="Filip Ekberg" userId="9282641395dc1ec5" providerId="LiveId" clId="{699475F1-90FE-41A3-A4A0-D97982490A6E}" dt="2018-11-11T20:38:18.012" v="2621" actId="1076"/>
          <ac:spMkLst>
            <pc:docMk/>
            <pc:sldMk cId="1470641757" sldId="553"/>
            <ac:spMk id="4" creationId="{91C46DDB-B0FE-4C0D-BC17-989507374AD8}"/>
          </ac:spMkLst>
        </pc:spChg>
      </pc:sldChg>
      <pc:sldChg chg="addSp delSp modSp add ord modTransition addAnim delAnim modAnim">
        <pc:chgData name="Filip Ekberg" userId="9282641395dc1ec5" providerId="LiveId" clId="{699475F1-90FE-41A3-A4A0-D97982490A6E}" dt="2018-11-17T16:26:05.919" v="4106"/>
        <pc:sldMkLst>
          <pc:docMk/>
          <pc:sldMk cId="1971251897" sldId="554"/>
        </pc:sldMkLst>
        <pc:spChg chg="add mod">
          <ac:chgData name="Filip Ekberg" userId="9282641395dc1ec5" providerId="LiveId" clId="{699475F1-90FE-41A3-A4A0-D97982490A6E}" dt="2018-11-12T20:27:30.492" v="3199" actId="1076"/>
          <ac:spMkLst>
            <pc:docMk/>
            <pc:sldMk cId="1971251897" sldId="554"/>
            <ac:spMk id="2" creationId="{F9690D1A-64C1-4F01-8786-137EACB24910}"/>
          </ac:spMkLst>
        </pc:spChg>
        <pc:spChg chg="add del">
          <ac:chgData name="Filip Ekberg" userId="9282641395dc1ec5" providerId="LiveId" clId="{699475F1-90FE-41A3-A4A0-D97982490A6E}" dt="2018-11-12T20:26:15.301" v="3153"/>
          <ac:spMkLst>
            <pc:docMk/>
            <pc:sldMk cId="1971251897" sldId="554"/>
            <ac:spMk id="3" creationId="{BD68F241-56DD-4AFE-865F-660A0F2FA65A}"/>
          </ac:spMkLst>
        </pc:spChg>
        <pc:spChg chg="add mod">
          <ac:chgData name="Filip Ekberg" userId="9282641395dc1ec5" providerId="LiveId" clId="{699475F1-90FE-41A3-A4A0-D97982490A6E}" dt="2018-11-12T20:27:34.070" v="3203" actId="6549"/>
          <ac:spMkLst>
            <pc:docMk/>
            <pc:sldMk cId="1971251897" sldId="554"/>
            <ac:spMk id="4" creationId="{7278FB98-E6B2-4C5F-BE43-99EA61F93463}"/>
          </ac:spMkLst>
        </pc:spChg>
        <pc:spChg chg="mod">
          <ac:chgData name="Filip Ekberg" userId="9282641395dc1ec5" providerId="LiveId" clId="{699475F1-90FE-41A3-A4A0-D97982490A6E}" dt="2018-11-11T20:42:35.761" v="2629"/>
          <ac:spMkLst>
            <pc:docMk/>
            <pc:sldMk cId="1971251897" sldId="554"/>
            <ac:spMk id="5" creationId="{00000000-0000-0000-0000-000000000000}"/>
          </ac:spMkLst>
        </pc:spChg>
        <pc:spChg chg="add del mod">
          <ac:chgData name="Filip Ekberg" userId="9282641395dc1ec5" providerId="LiveId" clId="{699475F1-90FE-41A3-A4A0-D97982490A6E}" dt="2018-11-12T20:27:49.897" v="3207" actId="1076"/>
          <ac:spMkLst>
            <pc:docMk/>
            <pc:sldMk cId="1971251897" sldId="554"/>
            <ac:spMk id="6" creationId="{C2270592-E814-48BC-9E3D-F6D6FF018F48}"/>
          </ac:spMkLst>
        </pc:spChg>
        <pc:spChg chg="add del">
          <ac:chgData name="Filip Ekberg" userId="9282641395dc1ec5" providerId="LiveId" clId="{699475F1-90FE-41A3-A4A0-D97982490A6E}" dt="2018-11-11T20:42:41.599" v="2632" actId="478"/>
          <ac:spMkLst>
            <pc:docMk/>
            <pc:sldMk cId="1971251897" sldId="554"/>
            <ac:spMk id="7" creationId="{F32C68F3-B6BF-4199-AEDA-7B0768E18E40}"/>
          </ac:spMkLst>
        </pc:spChg>
        <pc:spChg chg="add del">
          <ac:chgData name="Filip Ekberg" userId="9282641395dc1ec5" providerId="LiveId" clId="{699475F1-90FE-41A3-A4A0-D97982490A6E}" dt="2018-11-11T20:42:41.599" v="2632" actId="478"/>
          <ac:spMkLst>
            <pc:docMk/>
            <pc:sldMk cId="1971251897" sldId="554"/>
            <ac:spMk id="8" creationId="{644D8B68-E4A3-4128-AB5B-7142BC1971AE}"/>
          </ac:spMkLst>
        </pc:spChg>
        <pc:spChg chg="add mod">
          <ac:chgData name="Filip Ekberg" userId="9282641395dc1ec5" providerId="LiveId" clId="{699475F1-90FE-41A3-A4A0-D97982490A6E}" dt="2018-11-12T20:27:38.939" v="3204" actId="1076"/>
          <ac:spMkLst>
            <pc:docMk/>
            <pc:sldMk cId="1971251897" sldId="554"/>
            <ac:spMk id="9" creationId="{5334E14B-22FF-4C44-AA04-18948F8130DB}"/>
          </ac:spMkLst>
        </pc:spChg>
        <pc:spChg chg="add mod">
          <ac:chgData name="Filip Ekberg" userId="9282641395dc1ec5" providerId="LiveId" clId="{699475F1-90FE-41A3-A4A0-D97982490A6E}" dt="2018-11-11T20:46:46.718" v="2695"/>
          <ac:spMkLst>
            <pc:docMk/>
            <pc:sldMk cId="1971251897" sldId="554"/>
            <ac:spMk id="10" creationId="{4ACF459E-90E1-41F8-BF3A-DAA479F19947}"/>
          </ac:spMkLst>
        </pc:spChg>
      </pc:sldChg>
      <pc:sldChg chg="addSp delSp modSp add modTransition delAnim modAnim">
        <pc:chgData name="Filip Ekberg" userId="9282641395dc1ec5" providerId="LiveId" clId="{699475F1-90FE-41A3-A4A0-D97982490A6E}" dt="2018-11-17T16:26:05.919" v="4106"/>
        <pc:sldMkLst>
          <pc:docMk/>
          <pc:sldMk cId="2651661700" sldId="555"/>
        </pc:sldMkLst>
        <pc:spChg chg="mod">
          <ac:chgData name="Filip Ekberg" userId="9282641395dc1ec5" providerId="LiveId" clId="{699475F1-90FE-41A3-A4A0-D97982490A6E}" dt="2018-11-11T20:49:29.298" v="2699" actId="14100"/>
          <ac:spMkLst>
            <pc:docMk/>
            <pc:sldMk cId="2651661700" sldId="555"/>
            <ac:spMk id="3" creationId="{91878321-3177-42E5-BB57-FF224ED3614D}"/>
          </ac:spMkLst>
        </pc:spChg>
        <pc:spChg chg="mod">
          <ac:chgData name="Filip Ekberg" userId="9282641395dc1ec5" providerId="LiveId" clId="{699475F1-90FE-41A3-A4A0-D97982490A6E}" dt="2018-11-11T21:01:49.180" v="2854" actId="20577"/>
          <ac:spMkLst>
            <pc:docMk/>
            <pc:sldMk cId="2651661700" sldId="555"/>
            <ac:spMk id="4" creationId="{EB189677-89E8-4170-BBC3-FA03F501175B}"/>
          </ac:spMkLst>
        </pc:spChg>
        <pc:spChg chg="del mod">
          <ac:chgData name="Filip Ekberg" userId="9282641395dc1ec5" providerId="LiveId" clId="{699475F1-90FE-41A3-A4A0-D97982490A6E}" dt="2018-11-11T20:49:34.424" v="2701" actId="478"/>
          <ac:spMkLst>
            <pc:docMk/>
            <pc:sldMk cId="2651661700" sldId="555"/>
            <ac:spMk id="5" creationId="{75F98329-8926-40E2-AD0C-92E382261CF4}"/>
          </ac:spMkLst>
        </pc:spChg>
        <pc:spChg chg="mod">
          <ac:chgData name="Filip Ekberg" userId="9282641395dc1ec5" providerId="LiveId" clId="{699475F1-90FE-41A3-A4A0-D97982490A6E}" dt="2018-11-11T20:52:10.417" v="2726" actId="20577"/>
          <ac:spMkLst>
            <pc:docMk/>
            <pc:sldMk cId="2651661700" sldId="555"/>
            <ac:spMk id="6" creationId="{00000000-0000-0000-0000-000000000000}"/>
          </ac:spMkLst>
        </pc:spChg>
        <pc:spChg chg="del">
          <ac:chgData name="Filip Ekberg" userId="9282641395dc1ec5" providerId="LiveId" clId="{699475F1-90FE-41A3-A4A0-D97982490A6E}" dt="2018-11-11T20:49:34.424" v="2701" actId="478"/>
          <ac:spMkLst>
            <pc:docMk/>
            <pc:sldMk cId="2651661700" sldId="555"/>
            <ac:spMk id="7" creationId="{6057DECB-C9AB-4E82-A2AF-AF7F38C91D3E}"/>
          </ac:spMkLst>
        </pc:spChg>
        <pc:spChg chg="add mod">
          <ac:chgData name="Filip Ekberg" userId="9282641395dc1ec5" providerId="LiveId" clId="{699475F1-90FE-41A3-A4A0-D97982490A6E}" dt="2018-11-12T20:29:18.917" v="3294" actId="1038"/>
          <ac:spMkLst>
            <pc:docMk/>
            <pc:sldMk cId="2651661700" sldId="555"/>
            <ac:spMk id="10" creationId="{4C0A767C-517D-426B-8C07-B0BD9F47CE70}"/>
          </ac:spMkLst>
        </pc:spChg>
        <pc:cxnChg chg="add mod">
          <ac:chgData name="Filip Ekberg" userId="9282641395dc1ec5" providerId="LiveId" clId="{699475F1-90FE-41A3-A4A0-D97982490A6E}" dt="2018-11-12T20:29:15.940" v="3290" actId="14100"/>
          <ac:cxnSpMkLst>
            <pc:docMk/>
            <pc:sldMk cId="2651661700" sldId="555"/>
            <ac:cxnSpMk id="8" creationId="{0669A9CB-FBF4-4615-BD4D-EE906683C833}"/>
          </ac:cxnSpMkLst>
        </pc:cxnChg>
      </pc:sldChg>
      <pc:sldChg chg="addSp delSp modSp add modTransition delAnim modAnim">
        <pc:chgData name="Filip Ekberg" userId="9282641395dc1ec5" providerId="LiveId" clId="{699475F1-90FE-41A3-A4A0-D97982490A6E}" dt="2018-11-17T16:26:05.919" v="4106"/>
        <pc:sldMkLst>
          <pc:docMk/>
          <pc:sldMk cId="1308427340" sldId="556"/>
        </pc:sldMkLst>
        <pc:spChg chg="add mod">
          <ac:chgData name="Filip Ekberg" userId="9282641395dc1ec5" providerId="LiveId" clId="{699475F1-90FE-41A3-A4A0-D97982490A6E}" dt="2018-11-11T21:03:03.595" v="2882" actId="1076"/>
          <ac:spMkLst>
            <pc:docMk/>
            <pc:sldMk cId="1308427340" sldId="556"/>
            <ac:spMk id="2" creationId="{E6859FD6-A0AF-4AFD-B35B-DF0C369DB15A}"/>
          </ac:spMkLst>
        </pc:spChg>
        <pc:spChg chg="mod">
          <ac:chgData name="Filip Ekberg" userId="9282641395dc1ec5" providerId="LiveId" clId="{699475F1-90FE-41A3-A4A0-D97982490A6E}" dt="2018-11-11T20:57:18.680" v="2729"/>
          <ac:spMkLst>
            <pc:docMk/>
            <pc:sldMk cId="1308427340" sldId="556"/>
            <ac:spMk id="3" creationId="{91878321-3177-42E5-BB57-FF224ED3614D}"/>
          </ac:spMkLst>
        </pc:spChg>
        <pc:spChg chg="del mod">
          <ac:chgData name="Filip Ekberg" userId="9282641395dc1ec5" providerId="LiveId" clId="{699475F1-90FE-41A3-A4A0-D97982490A6E}" dt="2018-11-11T21:03:00.219" v="2881"/>
          <ac:spMkLst>
            <pc:docMk/>
            <pc:sldMk cId="1308427340" sldId="556"/>
            <ac:spMk id="4" creationId="{EB189677-89E8-4170-BBC3-FA03F501175B}"/>
          </ac:spMkLst>
        </pc:spChg>
        <pc:spChg chg="del">
          <ac:chgData name="Filip Ekberg" userId="9282641395dc1ec5" providerId="LiveId" clId="{699475F1-90FE-41A3-A4A0-D97982490A6E}" dt="2018-11-11T20:57:15.696" v="2728" actId="478"/>
          <ac:spMkLst>
            <pc:docMk/>
            <pc:sldMk cId="1308427340" sldId="556"/>
            <ac:spMk id="5" creationId="{75F98329-8926-40E2-AD0C-92E382261CF4}"/>
          </ac:spMkLst>
        </pc:spChg>
        <pc:spChg chg="mod">
          <ac:chgData name="Filip Ekberg" userId="9282641395dc1ec5" providerId="LiveId" clId="{699475F1-90FE-41A3-A4A0-D97982490A6E}" dt="2018-11-11T20:59:01.917" v="2730"/>
          <ac:spMkLst>
            <pc:docMk/>
            <pc:sldMk cId="1308427340" sldId="556"/>
            <ac:spMk id="6" creationId="{00000000-0000-0000-0000-000000000000}"/>
          </ac:spMkLst>
        </pc:spChg>
        <pc:spChg chg="del">
          <ac:chgData name="Filip Ekberg" userId="9282641395dc1ec5" providerId="LiveId" clId="{699475F1-90FE-41A3-A4A0-D97982490A6E}" dt="2018-11-11T20:57:15.696" v="2728" actId="478"/>
          <ac:spMkLst>
            <pc:docMk/>
            <pc:sldMk cId="1308427340" sldId="556"/>
            <ac:spMk id="7" creationId="{6057DECB-C9AB-4E82-A2AF-AF7F38C91D3E}"/>
          </ac:spMkLst>
        </pc:spChg>
        <pc:spChg chg="add mod">
          <ac:chgData name="Filip Ekberg" userId="9282641395dc1ec5" providerId="LiveId" clId="{699475F1-90FE-41A3-A4A0-D97982490A6E}" dt="2018-11-11T21:03:06.821" v="2884" actId="1076"/>
          <ac:spMkLst>
            <pc:docMk/>
            <pc:sldMk cId="1308427340" sldId="556"/>
            <ac:spMk id="8" creationId="{0D7D8618-7B98-457B-B411-716F5B6C48E9}"/>
          </ac:spMkLst>
        </pc:spChg>
        <pc:spChg chg="add mod">
          <ac:chgData name="Filip Ekberg" userId="9282641395dc1ec5" providerId="LiveId" clId="{699475F1-90FE-41A3-A4A0-D97982490A6E}" dt="2018-11-11T21:03:34.003" v="2888" actId="207"/>
          <ac:spMkLst>
            <pc:docMk/>
            <pc:sldMk cId="1308427340" sldId="556"/>
            <ac:spMk id="9" creationId="{E2D7D56B-13D2-4767-9B5B-8302475CD2EE}"/>
          </ac:spMkLst>
        </pc:spChg>
      </pc:sldChg>
      <pc:sldChg chg="addSp modSp add modTransition modAnim">
        <pc:chgData name="Filip Ekberg" userId="9282641395dc1ec5" providerId="LiveId" clId="{699475F1-90FE-41A3-A4A0-D97982490A6E}" dt="2018-11-17T16:26:05.919" v="4106"/>
        <pc:sldMkLst>
          <pc:docMk/>
          <pc:sldMk cId="1782019648" sldId="557"/>
        </pc:sldMkLst>
        <pc:spChg chg="add mod">
          <ac:chgData name="Filip Ekberg" userId="9282641395dc1ec5" providerId="LiveId" clId="{699475F1-90FE-41A3-A4A0-D97982490A6E}" dt="2018-11-14T21:11:10.509" v="4105" actId="1076"/>
          <ac:spMkLst>
            <pc:docMk/>
            <pc:sldMk cId="1782019648" sldId="557"/>
            <ac:spMk id="2" creationId="{D9679B0F-5E14-4A37-A62D-618E32DF2598}"/>
          </ac:spMkLst>
        </pc:spChg>
        <pc:spChg chg="add mod">
          <ac:chgData name="Filip Ekberg" userId="9282641395dc1ec5" providerId="LiveId" clId="{699475F1-90FE-41A3-A4A0-D97982490A6E}" dt="2018-11-11T21:06:36.845" v="2954" actId="1076"/>
          <ac:spMkLst>
            <pc:docMk/>
            <pc:sldMk cId="1782019648" sldId="557"/>
            <ac:spMk id="3" creationId="{FE619807-94C9-43F7-8104-C875FA41078C}"/>
          </ac:spMkLst>
        </pc:spChg>
      </pc:sldChg>
      <pc:sldChg chg="modSp add modTransition modAnim">
        <pc:chgData name="Filip Ekberg" userId="9282641395dc1ec5" providerId="LiveId" clId="{699475F1-90FE-41A3-A4A0-D97982490A6E}" dt="2018-11-17T16:26:05.919" v="4106"/>
        <pc:sldMkLst>
          <pc:docMk/>
          <pc:sldMk cId="3923772868" sldId="558"/>
        </pc:sldMkLst>
        <pc:spChg chg="mod">
          <ac:chgData name="Filip Ekberg" userId="9282641395dc1ec5" providerId="LiveId" clId="{699475F1-90FE-41A3-A4A0-D97982490A6E}" dt="2018-11-11T21:31:13.680" v="3084" actId="1076"/>
          <ac:spMkLst>
            <pc:docMk/>
            <pc:sldMk cId="3923772868" sldId="558"/>
            <ac:spMk id="2" creationId="{D9679B0F-5E14-4A37-A62D-618E32DF2598}"/>
          </ac:spMkLst>
        </pc:spChg>
      </pc:sldChg>
      <pc:sldChg chg="addSp modSp add modTransition">
        <pc:chgData name="Filip Ekberg" userId="9282641395dc1ec5" providerId="LiveId" clId="{699475F1-90FE-41A3-A4A0-D97982490A6E}" dt="2018-11-17T16:26:05.919" v="4106"/>
        <pc:sldMkLst>
          <pc:docMk/>
          <pc:sldMk cId="3608687055" sldId="559"/>
        </pc:sldMkLst>
        <pc:spChg chg="add mod">
          <ac:chgData name="Filip Ekberg" userId="9282641395dc1ec5" providerId="LiveId" clId="{699475F1-90FE-41A3-A4A0-D97982490A6E}" dt="2018-11-12T20:53:26.253" v="3938" actId="1076"/>
          <ac:spMkLst>
            <pc:docMk/>
            <pc:sldMk cId="3608687055" sldId="559"/>
            <ac:spMk id="4" creationId="{33C8EFEB-EBCF-453C-B9D6-5D49F34F8357}"/>
          </ac:spMkLst>
        </pc:spChg>
        <pc:picChg chg="add mod">
          <ac:chgData name="Filip Ekberg" userId="9282641395dc1ec5" providerId="LiveId" clId="{699475F1-90FE-41A3-A4A0-D97982490A6E}" dt="2018-11-12T20:52:50.572" v="3838" actId="14100"/>
          <ac:picMkLst>
            <pc:docMk/>
            <pc:sldMk cId="3608687055" sldId="559"/>
            <ac:picMk id="3" creationId="{6248BCC9-E235-439E-AAAC-37706746315A}"/>
          </ac:picMkLst>
        </pc:picChg>
      </pc:sldChg>
      <pc:sldChg chg="addSp delSp modSp add modTransition modNotesTx">
        <pc:chgData name="Filip Ekberg" userId="9282641395dc1ec5" providerId="LiveId" clId="{699475F1-90FE-41A3-A4A0-D97982490A6E}" dt="2018-11-17T16:26:05.919" v="4106"/>
        <pc:sldMkLst>
          <pc:docMk/>
          <pc:sldMk cId="3405892534" sldId="560"/>
        </pc:sldMkLst>
        <pc:spChg chg="add del mod">
          <ac:chgData name="Filip Ekberg" userId="9282641395dc1ec5" providerId="LiveId" clId="{699475F1-90FE-41A3-A4A0-D97982490A6E}" dt="2018-11-14T21:07:20.613" v="4031" actId="478"/>
          <ac:spMkLst>
            <pc:docMk/>
            <pc:sldMk cId="3405892534" sldId="560"/>
            <ac:spMk id="2" creationId="{9D3EB6FD-C87A-45BE-BA0F-08A65C0A7804}"/>
          </ac:spMkLst>
        </pc:spChg>
        <pc:picChg chg="add mod modCrop">
          <ac:chgData name="Filip Ekberg" userId="9282641395dc1ec5" providerId="LiveId" clId="{699475F1-90FE-41A3-A4A0-D97982490A6E}" dt="2018-11-14T21:07:34.276" v="4034" actId="1076"/>
          <ac:picMkLst>
            <pc:docMk/>
            <pc:sldMk cId="3405892534" sldId="560"/>
            <ac:picMk id="1026" creationId="{03009C73-F37B-45AE-BA91-F27D9EFF576C}"/>
          </ac:picMkLst>
        </pc:picChg>
      </pc:sldChg>
      <pc:sldMasterChg chg="delSldLayout">
        <pc:chgData name="Filip Ekberg" userId="9282641395dc1ec5" providerId="LiveId" clId="{699475F1-90FE-41A3-A4A0-D97982490A6E}" dt="2018-11-10T15:34:30.513" v="121" actId="2696"/>
        <pc:sldMasterMkLst>
          <pc:docMk/>
          <pc:sldMasterMk cId="1089152399" sldId="2147483664"/>
        </pc:sldMasterMkLst>
      </pc:sldMasterChg>
    </pc:docChg>
  </pc:docChgLst>
  <pc:docChgLst>
    <pc:chgData name="Filip Ekberg" userId="9282641395dc1ec5" providerId="LiveId" clId="{72786BD1-63D5-4524-A245-EFD51F83777B}"/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7739" cy="471054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3092" y="0"/>
            <a:ext cx="3077739" cy="471054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r">
              <a:defRPr sz="1200"/>
            </a:lvl1pPr>
          </a:lstStyle>
          <a:p>
            <a:fld id="{5A9D4B59-AF39-406B-8C26-98F244A4C534}" type="datetimeFigureOut">
              <a:rPr lang="en-US" smtClean="0"/>
              <a:t>11/18/2018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917422"/>
            <a:ext cx="3077739" cy="471053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3092" y="8917422"/>
            <a:ext cx="3077739" cy="471053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r">
              <a:defRPr sz="1200"/>
            </a:lvl1pPr>
          </a:lstStyle>
          <a:p>
            <a:fld id="{22B8FC30-5793-4E4D-9D0E-910122BC5D4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9322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7739" cy="471054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3092" y="0"/>
            <a:ext cx="3077739" cy="471054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r">
              <a:defRPr sz="1200"/>
            </a:lvl1pPr>
          </a:lstStyle>
          <a:p>
            <a:fld id="{21A1EFA3-89AF-4C53-876E-E1DAF7504D12}" type="datetimeFigureOut">
              <a:rPr lang="en-US" smtClean="0"/>
              <a:t>11/18/2018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35013" y="1173163"/>
            <a:ext cx="5632450" cy="31686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229" tIns="47114" rIns="94229" bIns="47114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10248" y="4518204"/>
            <a:ext cx="5681980" cy="3696712"/>
          </a:xfrm>
          <a:prstGeom prst="rect">
            <a:avLst/>
          </a:prstGeom>
        </p:spPr>
        <p:txBody>
          <a:bodyPr vert="horz" lIns="94229" tIns="47114" rIns="94229" bIns="47114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917422"/>
            <a:ext cx="3077739" cy="471053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3092" y="8917422"/>
            <a:ext cx="3077739" cy="471053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r">
              <a:defRPr sz="1200"/>
            </a:lvl1pPr>
          </a:lstStyle>
          <a:p>
            <a:fld id="{20818BF6-BBBC-410C-BF67-585D89D56E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90019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6679" indent="-176679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234B16-9A10-423B-AB1F-102A48A8D2A1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6035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So what’s next?</a:t>
            </a:r>
          </a:p>
          <a:p>
            <a:pPr marL="171450" indent="-171450">
              <a:buFontTx/>
              <a:buChar char="-"/>
            </a:pPr>
            <a:r>
              <a:rPr lang="en-US" dirty="0"/>
              <a:t>C# X – they’ll probably skip 9 as they did with Windows (obvious joke)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818BF6-BBBC-410C-BF67-585D89D56E1C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74187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Immutable!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818BF6-BBBC-410C-BF67-585D89D56E1C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65616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818BF6-BBBC-410C-BF67-585D89D56E1C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08801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818BF6-BBBC-410C-BF67-585D89D56E1C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88184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6679" indent="-176679">
              <a:buFontTx/>
              <a:buChar char="-"/>
            </a:pPr>
            <a:endParaRPr lang="en-US" b="1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234B16-9A10-423B-AB1F-102A48A8D2A1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34266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6679" indent="-176679">
              <a:buFontTx/>
              <a:buChar char="-"/>
            </a:pPr>
            <a:endParaRPr lang="en-US" b="1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234B16-9A10-423B-AB1F-102A48A8D2A1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12540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Quick rundown on all the amazing features included in C# as a language</a:t>
            </a:r>
          </a:p>
          <a:p>
            <a:pPr marL="171450" indent="-171450">
              <a:buFontTx/>
              <a:buChar char="-"/>
            </a:pPr>
            <a:r>
              <a:rPr lang="en-US" dirty="0"/>
              <a:t>How this is possible due to the Roslyn compiler efforts (Microsoft Compiler Platform)</a:t>
            </a:r>
          </a:p>
          <a:p>
            <a:pPr marL="171450" indent="-171450">
              <a:buFontTx/>
              <a:buChar char="-"/>
            </a:pPr>
            <a:r>
              <a:rPr lang="en-US" dirty="0"/>
              <a:t>We will discuss a few features introduced in C# 7.0 (Pattern Matching, and Deconstruction) as this leads into improvements in C# 8.0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818BF6-BBBC-410C-BF67-585D89D56E1C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76527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The language is being built on in the open, on </a:t>
            </a:r>
            <a:r>
              <a:rPr lang="en-US" dirty="0" err="1"/>
              <a:t>github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Taking feedback, issues and having discussions with the community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818BF6-BBBC-410C-BF67-585D89D56E1C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39076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The C# 8.0 candidate has a lot of Champions, features that most likely will not be included</a:t>
            </a:r>
          </a:p>
          <a:p>
            <a:pPr marL="171450" indent="-171450">
              <a:buFontTx/>
              <a:buChar char="-"/>
            </a:pPr>
            <a:r>
              <a:rPr lang="en-US" dirty="0"/>
              <a:t>A few of these will be done by the time C# 8.0 hits the market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818BF6-BBBC-410C-BF67-585D89D56E1C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17779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Talk about the </a:t>
            </a:r>
            <a:r>
              <a:rPr lang="en-US" dirty="0" err="1"/>
              <a:t>csharplang</a:t>
            </a:r>
            <a:r>
              <a:rPr lang="en-US" dirty="0"/>
              <a:t> repo on </a:t>
            </a:r>
            <a:r>
              <a:rPr lang="en-US" dirty="0" err="1"/>
              <a:t>github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When will this potentially be released? Probably with the next version of VS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818BF6-BBBC-410C-BF67-585D89D56E1C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87239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sv-SE" dirty="0"/>
              <a:t>Same time as .NET Core 3.0</a:t>
            </a:r>
          </a:p>
          <a:p>
            <a:pPr marL="171450" indent="-171450">
              <a:buFontTx/>
              <a:buChar char="-"/>
            </a:pPr>
            <a:r>
              <a:rPr lang="sv-SE" dirty="0"/>
              <a:t>With VS 2019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818BF6-BBBC-410C-BF67-585D89D56E1C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15200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b="1" dirty="0"/>
              <a:t>DEMO!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Introduction to Pattern Matching, Tuples and Deconstruction from C# 7.0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5 minutes</a:t>
            </a:r>
          </a:p>
          <a:p>
            <a:pPr marL="171450" indent="-171450">
              <a:buFontTx/>
              <a:buChar char="-"/>
            </a:pPr>
            <a:r>
              <a:rPr lang="en-US" dirty="0"/>
              <a:t>Recursive patterns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5 minutes</a:t>
            </a:r>
          </a:p>
          <a:p>
            <a:pPr marL="171450" indent="-171450">
              <a:buFontTx/>
              <a:buChar char="-"/>
            </a:pPr>
            <a:r>
              <a:rPr lang="en-US" dirty="0"/>
              <a:t>Ranges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5 minutes</a:t>
            </a:r>
          </a:p>
          <a:p>
            <a:pPr marL="171450" indent="-171450">
              <a:buFontTx/>
              <a:buChar char="-"/>
            </a:pPr>
            <a:r>
              <a:rPr lang="en-US" dirty="0"/>
              <a:t>Null reference type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5 minutes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818BF6-BBBC-410C-BF67-585D89D56E1C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77128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818BF6-BBBC-410C-BF67-585D89D56E1C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88322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E80DD1-FF20-4996-A199-1F2EAD3E1B73}" type="datetimeFigureOut">
              <a:rPr lang="en-US" smtClean="0"/>
              <a:t>11/18/2018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54B33-1EEF-46AF-B16D-C29FFCF3866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47452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E80DD1-FF20-4996-A199-1F2EAD3E1B73}" type="datetimeFigureOut">
              <a:rPr lang="en-US" smtClean="0"/>
              <a:t>11/18/2018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54B33-1EEF-46AF-B16D-C29FFCF3866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03267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E80DD1-FF20-4996-A199-1F2EAD3E1B73}" type="datetimeFigureOut">
              <a:rPr lang="en-US" smtClean="0"/>
              <a:t>11/18/2018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54B33-1EEF-46AF-B16D-C29FFCF38667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1" t="3308" r="25524" b="330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11210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E80DD1-FF20-4996-A199-1F2EAD3E1B73}" type="datetimeFigureOut">
              <a:rPr lang="en-US" smtClean="0"/>
              <a:t>11/18/2018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54B33-1EEF-46AF-B16D-C29FFCF3866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098057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E80DD1-FF20-4996-A199-1F2EAD3E1B73}" type="datetimeFigureOut">
              <a:rPr lang="en-US" smtClean="0"/>
              <a:t>11/18/2018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54B33-1EEF-46AF-B16D-C29FFCF3866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12977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E80DD1-FF20-4996-A199-1F2EAD3E1B73}" type="datetimeFigureOut">
              <a:rPr lang="en-US" smtClean="0"/>
              <a:t>11/18/2018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54B33-1EEF-46AF-B16D-C29FFCF3866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14575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E80DD1-FF20-4996-A199-1F2EAD3E1B73}" type="datetimeFigureOut">
              <a:rPr lang="en-US" smtClean="0"/>
              <a:t>11/18/2018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54B33-1EEF-46AF-B16D-C29FFCF3866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81921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Agend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 bwMode="auto">
          <a:xfrm>
            <a:off x="519248" y="1447800"/>
            <a:ext cx="11151916" cy="5181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04" tIns="45703" rIns="91404" bIns="45703" numCol="1" spcCol="0" rtlCol="0" anchor="ctr" anchorCtr="0" compatLnSpc="1">
            <a:prstTxWarp prst="textNoShape">
              <a:avLst/>
            </a:prstTxWarp>
          </a:bodyPr>
          <a:lstStyle/>
          <a:p>
            <a:pPr algn="ctr" defTabSz="913788" fontAlgn="base">
              <a:spcBef>
                <a:spcPct val="0"/>
              </a:spcBef>
              <a:spcAft>
                <a:spcPct val="0"/>
              </a:spcAft>
            </a:pPr>
            <a:endParaRPr lang="en-US" sz="22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00" baseline="0" dirty="0">
                <a:ln w="3175">
                  <a:noFill/>
                </a:ln>
                <a:gradFill flip="none" rotWithShape="1">
                  <a:gsLst>
                    <a:gs pos="0">
                      <a:srgbClr val="595959"/>
                    </a:gs>
                    <a:gs pos="86000">
                      <a:srgbClr val="595959"/>
                    </a:gs>
                  </a:gsLst>
                  <a:lin ang="5400000" scaled="0"/>
                  <a:tileRect/>
                </a:gradFill>
                <a:effectLst/>
                <a:latin typeface="Segoe UI Light" pitchFamily="34" charset="0"/>
                <a:ea typeface="+mn-ea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474709" y="3417661"/>
            <a:ext cx="6947121" cy="1241878"/>
          </a:xfrm>
        </p:spPr>
        <p:txBody>
          <a:bodyPr lIns="182880" tIns="182880" anchor="ctr" anchorCtr="0"/>
          <a:lstStyle>
            <a:lvl1pPr marL="574675" indent="-571500">
              <a:spcAft>
                <a:spcPts val="1200"/>
              </a:spcAft>
              <a:buNone/>
              <a:defRPr lang="en-US" sz="4400" kern="1200" spc="-100" baseline="0" dirty="0" smtClean="0">
                <a:gradFill>
                  <a:gsLst>
                    <a:gs pos="0">
                      <a:srgbClr val="595959"/>
                    </a:gs>
                    <a:gs pos="86000">
                      <a:srgbClr val="595959"/>
                    </a:gs>
                  </a:gsLst>
                  <a:lin ang="5400000" scaled="0"/>
                </a:gradFill>
                <a:latin typeface="Segoe UI Light" pitchFamily="34" charset="0"/>
                <a:ea typeface="+mn-ea"/>
                <a:cs typeface="+mn-cs"/>
              </a:defRPr>
            </a:lvl1pPr>
            <a:lvl2pPr>
              <a:defRPr lang="en-US" sz="2400" kern="1200" spc="-50" baseline="0" dirty="0">
                <a:gradFill>
                  <a:gsLst>
                    <a:gs pos="0">
                      <a:srgbClr val="595959"/>
                    </a:gs>
                    <a:gs pos="86000">
                      <a:srgbClr val="595959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</a:lstStyle>
          <a:p>
            <a:pPr marL="3175" lvl="0" indent="0" algn="l" defTabSz="91436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SzPct val="80000"/>
            </a:pPr>
            <a:r>
              <a:rPr lang="en-US" dirty="0"/>
              <a:t>Click to edit Master text styles</a:t>
            </a:r>
          </a:p>
          <a:p>
            <a:pPr marL="3175" lvl="1" indent="0" algn="l" defTabSz="91436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SzPct val="80000"/>
            </a:pPr>
            <a:r>
              <a:rPr lang="en-US" dirty="0"/>
              <a:t>Second level</a:t>
            </a:r>
          </a:p>
        </p:txBody>
      </p:sp>
      <p:sp>
        <p:nvSpPr>
          <p:cNvPr id="18" name="Freeform 105"/>
          <p:cNvSpPr>
            <a:spLocks/>
          </p:cNvSpPr>
          <p:nvPr/>
        </p:nvSpPr>
        <p:spPr bwMode="black">
          <a:xfrm>
            <a:off x="1200486" y="2133600"/>
            <a:ext cx="1865546" cy="3810000"/>
          </a:xfrm>
          <a:custGeom>
            <a:avLst/>
            <a:gdLst>
              <a:gd name="T0" fmla="*/ 38 w 42"/>
              <a:gd name="T1" fmla="*/ 23 h 86"/>
              <a:gd name="T2" fmla="*/ 35 w 42"/>
              <a:gd name="T3" fmla="*/ 27 h 86"/>
              <a:gd name="T4" fmla="*/ 35 w 42"/>
              <a:gd name="T5" fmla="*/ 65 h 86"/>
              <a:gd name="T6" fmla="*/ 21 w 42"/>
              <a:gd name="T7" fmla="*/ 79 h 86"/>
              <a:gd name="T8" fmla="*/ 7 w 42"/>
              <a:gd name="T9" fmla="*/ 65 h 86"/>
              <a:gd name="T10" fmla="*/ 7 w 42"/>
              <a:gd name="T11" fmla="*/ 16 h 86"/>
              <a:gd name="T12" fmla="*/ 16 w 42"/>
              <a:gd name="T13" fmla="*/ 7 h 86"/>
              <a:gd name="T14" fmla="*/ 25 w 42"/>
              <a:gd name="T15" fmla="*/ 16 h 86"/>
              <a:gd name="T16" fmla="*/ 25 w 42"/>
              <a:gd name="T17" fmla="*/ 16 h 86"/>
              <a:gd name="T18" fmla="*/ 25 w 42"/>
              <a:gd name="T19" fmla="*/ 54 h 86"/>
              <a:gd name="T20" fmla="*/ 22 w 42"/>
              <a:gd name="T21" fmla="*/ 58 h 86"/>
              <a:gd name="T22" fmla="*/ 18 w 42"/>
              <a:gd name="T23" fmla="*/ 54 h 86"/>
              <a:gd name="T24" fmla="*/ 18 w 42"/>
              <a:gd name="T25" fmla="*/ 25 h 86"/>
              <a:gd name="T26" fmla="*/ 14 w 42"/>
              <a:gd name="T27" fmla="*/ 22 h 86"/>
              <a:gd name="T28" fmla="*/ 11 w 42"/>
              <a:gd name="T29" fmla="*/ 25 h 86"/>
              <a:gd name="T30" fmla="*/ 11 w 42"/>
              <a:gd name="T31" fmla="*/ 54 h 86"/>
              <a:gd name="T32" fmla="*/ 22 w 42"/>
              <a:gd name="T33" fmla="*/ 65 h 86"/>
              <a:gd name="T34" fmla="*/ 32 w 42"/>
              <a:gd name="T35" fmla="*/ 54 h 86"/>
              <a:gd name="T36" fmla="*/ 32 w 42"/>
              <a:gd name="T37" fmla="*/ 16 h 86"/>
              <a:gd name="T38" fmla="*/ 32 w 42"/>
              <a:gd name="T39" fmla="*/ 16 h 86"/>
              <a:gd name="T40" fmla="*/ 16 w 42"/>
              <a:gd name="T41" fmla="*/ 0 h 86"/>
              <a:gd name="T42" fmla="*/ 0 w 42"/>
              <a:gd name="T43" fmla="*/ 16 h 86"/>
              <a:gd name="T44" fmla="*/ 0 w 42"/>
              <a:gd name="T45" fmla="*/ 65 h 86"/>
              <a:gd name="T46" fmla="*/ 21 w 42"/>
              <a:gd name="T47" fmla="*/ 86 h 86"/>
              <a:gd name="T48" fmla="*/ 42 w 42"/>
              <a:gd name="T49" fmla="*/ 65 h 86"/>
              <a:gd name="T50" fmla="*/ 42 w 42"/>
              <a:gd name="T51" fmla="*/ 65 h 86"/>
              <a:gd name="T52" fmla="*/ 42 w 42"/>
              <a:gd name="T53" fmla="*/ 27 h 86"/>
              <a:gd name="T54" fmla="*/ 38 w 42"/>
              <a:gd name="T55" fmla="*/ 23 h 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2" h="86">
                <a:moveTo>
                  <a:pt x="38" y="23"/>
                </a:moveTo>
                <a:cubicBezTo>
                  <a:pt x="36" y="23"/>
                  <a:pt x="35" y="25"/>
                  <a:pt x="35" y="27"/>
                </a:cubicBezTo>
                <a:cubicBezTo>
                  <a:pt x="35" y="65"/>
                  <a:pt x="35" y="65"/>
                  <a:pt x="35" y="65"/>
                </a:cubicBezTo>
                <a:cubicBezTo>
                  <a:pt x="35" y="73"/>
                  <a:pt x="29" y="79"/>
                  <a:pt x="21" y="79"/>
                </a:cubicBezTo>
                <a:cubicBezTo>
                  <a:pt x="13" y="79"/>
                  <a:pt x="7" y="73"/>
                  <a:pt x="7" y="65"/>
                </a:cubicBezTo>
                <a:cubicBezTo>
                  <a:pt x="7" y="16"/>
                  <a:pt x="7" y="16"/>
                  <a:pt x="7" y="16"/>
                </a:cubicBezTo>
                <a:cubicBezTo>
                  <a:pt x="7" y="11"/>
                  <a:pt x="11" y="7"/>
                  <a:pt x="16" y="7"/>
                </a:cubicBezTo>
                <a:cubicBezTo>
                  <a:pt x="21" y="7"/>
                  <a:pt x="25" y="11"/>
                  <a:pt x="25" y="16"/>
                </a:cubicBezTo>
                <a:cubicBezTo>
                  <a:pt x="25" y="16"/>
                  <a:pt x="25" y="16"/>
                  <a:pt x="25" y="16"/>
                </a:cubicBezTo>
                <a:cubicBezTo>
                  <a:pt x="25" y="54"/>
                  <a:pt x="25" y="54"/>
                  <a:pt x="25" y="54"/>
                </a:cubicBezTo>
                <a:cubicBezTo>
                  <a:pt x="25" y="56"/>
                  <a:pt x="23" y="58"/>
                  <a:pt x="22" y="58"/>
                </a:cubicBezTo>
                <a:cubicBezTo>
                  <a:pt x="20" y="58"/>
                  <a:pt x="18" y="56"/>
                  <a:pt x="18" y="54"/>
                </a:cubicBezTo>
                <a:cubicBezTo>
                  <a:pt x="18" y="25"/>
                  <a:pt x="18" y="25"/>
                  <a:pt x="18" y="25"/>
                </a:cubicBezTo>
                <a:cubicBezTo>
                  <a:pt x="18" y="23"/>
                  <a:pt x="16" y="22"/>
                  <a:pt x="14" y="22"/>
                </a:cubicBezTo>
                <a:cubicBezTo>
                  <a:pt x="12" y="22"/>
                  <a:pt x="11" y="23"/>
                  <a:pt x="11" y="25"/>
                </a:cubicBezTo>
                <a:cubicBezTo>
                  <a:pt x="11" y="54"/>
                  <a:pt x="11" y="54"/>
                  <a:pt x="11" y="54"/>
                </a:cubicBezTo>
                <a:cubicBezTo>
                  <a:pt x="11" y="60"/>
                  <a:pt x="16" y="65"/>
                  <a:pt x="22" y="65"/>
                </a:cubicBezTo>
                <a:cubicBezTo>
                  <a:pt x="27" y="65"/>
                  <a:pt x="32" y="60"/>
                  <a:pt x="32" y="54"/>
                </a:cubicBezTo>
                <a:cubicBezTo>
                  <a:pt x="32" y="16"/>
                  <a:pt x="32" y="16"/>
                  <a:pt x="32" y="16"/>
                </a:cubicBezTo>
                <a:cubicBezTo>
                  <a:pt x="32" y="16"/>
                  <a:pt x="32" y="16"/>
                  <a:pt x="32" y="16"/>
                </a:cubicBezTo>
                <a:cubicBezTo>
                  <a:pt x="32" y="7"/>
                  <a:pt x="25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65"/>
                  <a:pt x="0" y="65"/>
                  <a:pt x="0" y="65"/>
                </a:cubicBezTo>
                <a:cubicBezTo>
                  <a:pt x="0" y="77"/>
                  <a:pt x="10" y="86"/>
                  <a:pt x="21" y="86"/>
                </a:cubicBezTo>
                <a:cubicBezTo>
                  <a:pt x="33" y="86"/>
                  <a:pt x="42" y="77"/>
                  <a:pt x="42" y="65"/>
                </a:cubicBezTo>
                <a:cubicBezTo>
                  <a:pt x="42" y="65"/>
                  <a:pt x="42" y="65"/>
                  <a:pt x="42" y="65"/>
                </a:cubicBezTo>
                <a:cubicBezTo>
                  <a:pt x="42" y="27"/>
                  <a:pt x="42" y="27"/>
                  <a:pt x="42" y="27"/>
                </a:cubicBezTo>
                <a:cubicBezTo>
                  <a:pt x="42" y="25"/>
                  <a:pt x="40" y="23"/>
                  <a:pt x="38" y="23"/>
                </a:cubicBezTo>
              </a:path>
            </a:pathLst>
          </a:custGeom>
          <a:solidFill>
            <a:schemeClr val="accent2"/>
          </a:solidFill>
          <a:ln>
            <a:noFill/>
          </a:ln>
          <a:extLst/>
        </p:spPr>
        <p:txBody>
          <a:bodyPr vert="horz" wrap="square" lIns="82305" tIns="41153" rIns="82305" bIns="41153" numCol="1" anchor="t" anchorCtr="0" compatLnSpc="1">
            <a:prstTxWarp prst="textNoShape">
              <a:avLst/>
            </a:prstTxWarp>
          </a:bodyPr>
          <a:lstStyle/>
          <a:p>
            <a:pPr lvl="0" defTabSz="1218987"/>
            <a:endParaRPr lang="en-US" sz="1600" dirty="0">
              <a:solidFill>
                <a:srgbClr val="29292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4894072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617663"/>
            <a:ext cx="9144000" cy="858837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sv-S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26876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1528935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838200" y="2079321"/>
            <a:ext cx="10515600" cy="3439216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42E80DD1-FF20-4996-A199-1F2EAD3E1B73}" type="datetimeFigureOut">
              <a:rPr lang="en-US" smtClean="0"/>
              <a:t>11/18/2018</a:t>
            </a:fld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0454B33-1EEF-46AF-B16D-C29FFCF3866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40169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079321"/>
            <a:ext cx="10515600" cy="3439216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E80DD1-FF20-4996-A199-1F2EAD3E1B73}" type="datetimeFigureOut">
              <a:rPr lang="en-US" smtClean="0"/>
              <a:t>11/18/2018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54B33-1EEF-46AF-B16D-C29FFCF38667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695" r="3172" b="9856"/>
          <a:stretch/>
        </p:blipFill>
        <p:spPr>
          <a:xfrm>
            <a:off x="0" y="5837625"/>
            <a:ext cx="12192000" cy="10203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6131364"/>
            <a:ext cx="1726863" cy="407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8855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E80DD1-FF20-4996-A199-1F2EAD3E1B73}" type="datetimeFigureOut">
              <a:rPr lang="en-US" smtClean="0"/>
              <a:t>11/18/2018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54B33-1EEF-46AF-B16D-C29FFCF3866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87687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2084018"/>
            <a:ext cx="5181600" cy="343452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084018"/>
            <a:ext cx="5181600" cy="343452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E80DD1-FF20-4996-A199-1F2EAD3E1B73}" type="datetimeFigureOut">
              <a:rPr lang="en-US" smtClean="0"/>
              <a:t>11/18/2018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54B33-1EEF-46AF-B16D-C29FFCF38667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695" r="3172" b="9856"/>
          <a:stretch/>
        </p:blipFill>
        <p:spPr>
          <a:xfrm>
            <a:off x="0" y="5837625"/>
            <a:ext cx="12192000" cy="10203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6131364"/>
            <a:ext cx="1726863" cy="407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1438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E80DD1-FF20-4996-A199-1F2EAD3E1B73}" type="datetimeFigureOut">
              <a:rPr lang="en-US" smtClean="0"/>
              <a:t>11/18/2018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54B33-1EEF-46AF-B16D-C29FFCF38667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695" r="3172" b="9856"/>
          <a:stretch/>
        </p:blipFill>
        <p:spPr>
          <a:xfrm>
            <a:off x="0" y="5837625"/>
            <a:ext cx="12192000" cy="10203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6131364"/>
            <a:ext cx="1726863" cy="407548"/>
          </a:xfrm>
          <a:prstGeom prst="rect">
            <a:avLst/>
          </a:prstGeom>
        </p:spPr>
      </p:pic>
      <p:sp>
        <p:nvSpPr>
          <p:cNvPr id="10" name="Content Placeholder 5"/>
          <p:cNvSpPr>
            <a:spLocks noGrp="1"/>
          </p:cNvSpPr>
          <p:nvPr>
            <p:ph sz="quarter" idx="13"/>
          </p:nvPr>
        </p:nvSpPr>
        <p:spPr>
          <a:xfrm>
            <a:off x="8056486" y="1984427"/>
            <a:ext cx="3429000" cy="3496733"/>
          </a:xfrm>
          <a:solidFill>
            <a:schemeClr val="accent1">
              <a:lumMod val="50000"/>
            </a:schemeClr>
          </a:solidFill>
        </p:spPr>
        <p:txBody>
          <a:bodyPr anchor="ctr">
            <a:normAutofit/>
          </a:bodyPr>
          <a:lstStyle>
            <a:lvl2pPr>
              <a:defRPr sz="3200">
                <a:solidFill>
                  <a:schemeClr val="bg1"/>
                </a:solidFill>
              </a:defRPr>
            </a:lvl2pPr>
          </a:lstStyle>
          <a:p>
            <a:pPr marL="0" lvl="1" indent="0" algn="ctr">
              <a:spcBef>
                <a:spcPts val="1800"/>
              </a:spcBef>
              <a:buNone/>
            </a:pPr>
            <a:endParaRPr lang="sv-SE" sz="1400" dirty="0">
              <a:solidFill>
                <a:schemeClr val="bg1"/>
              </a:solidFill>
            </a:endParaRPr>
          </a:p>
        </p:txBody>
      </p:sp>
      <p:sp>
        <p:nvSpPr>
          <p:cNvPr id="11" name="Content Placeholder 4"/>
          <p:cNvSpPr>
            <a:spLocks noGrp="1"/>
          </p:cNvSpPr>
          <p:nvPr>
            <p:ph sz="quarter" idx="14"/>
          </p:nvPr>
        </p:nvSpPr>
        <p:spPr>
          <a:xfrm>
            <a:off x="4381500" y="1984427"/>
            <a:ext cx="3429000" cy="3496733"/>
          </a:xfrm>
          <a:solidFill>
            <a:schemeClr val="accent1">
              <a:lumMod val="50000"/>
            </a:schemeClr>
          </a:solidFill>
        </p:spPr>
        <p:txBody>
          <a:bodyPr vert="horz" lIns="274320" tIns="274320" rIns="274320" bIns="274320" rtlCol="0" anchor="ctr">
            <a:normAutofit/>
          </a:bodyPr>
          <a:lstStyle>
            <a:lvl2pPr>
              <a:defRPr sz="3200">
                <a:solidFill>
                  <a:schemeClr val="bg1"/>
                </a:solidFill>
              </a:defRPr>
            </a:lvl2pPr>
          </a:lstStyle>
          <a:p>
            <a:pPr marL="0" lvl="1" indent="0" algn="ctr">
              <a:spcBef>
                <a:spcPts val="1800"/>
              </a:spcBef>
              <a:buNone/>
            </a:pP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5"/>
          </p:nvPr>
        </p:nvSpPr>
        <p:spPr>
          <a:xfrm>
            <a:off x="706515" y="1984427"/>
            <a:ext cx="3429000" cy="3496733"/>
          </a:xfrm>
          <a:solidFill>
            <a:schemeClr val="accent1">
              <a:lumMod val="50000"/>
            </a:schemeClr>
          </a:solidFill>
        </p:spPr>
        <p:txBody>
          <a:bodyPr anchor="ctr">
            <a:normAutofit/>
          </a:bodyPr>
          <a:lstStyle>
            <a:lvl2pPr>
              <a:defRPr sz="3200">
                <a:solidFill>
                  <a:schemeClr val="bg1"/>
                </a:solidFill>
              </a:defRPr>
            </a:lvl2pPr>
          </a:lstStyle>
          <a:p>
            <a:pPr marL="0" lvl="1" indent="0" algn="ctr">
              <a:spcBef>
                <a:spcPts val="1800"/>
              </a:spcBef>
              <a:buNone/>
            </a:pPr>
            <a:endParaRPr lang="en-US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8886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 animBg="1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build="p" animBg="1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uiExpand="1" build="p" animBg="1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E80DD1-FF20-4996-A199-1F2EAD3E1B73}" type="datetimeFigureOut">
              <a:rPr lang="en-US" smtClean="0"/>
              <a:t>11/18/2018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54B33-1EEF-46AF-B16D-C29FFCF38667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695" r="3172" b="9856"/>
          <a:stretch/>
        </p:blipFill>
        <p:spPr>
          <a:xfrm>
            <a:off x="0" y="5837625"/>
            <a:ext cx="12192000" cy="10203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6131364"/>
            <a:ext cx="1726863" cy="407548"/>
          </a:xfrm>
          <a:prstGeom prst="rect">
            <a:avLst/>
          </a:prstGeom>
        </p:spPr>
      </p:pic>
      <p:sp>
        <p:nvSpPr>
          <p:cNvPr id="11" name="Content Placeholder 4"/>
          <p:cNvSpPr>
            <a:spLocks noGrp="1"/>
          </p:cNvSpPr>
          <p:nvPr>
            <p:ph sz="quarter" idx="14"/>
          </p:nvPr>
        </p:nvSpPr>
        <p:spPr>
          <a:xfrm>
            <a:off x="6677025" y="2843456"/>
            <a:ext cx="4676775" cy="2937985"/>
          </a:xfrm>
          <a:solidFill>
            <a:schemeClr val="accent1">
              <a:lumMod val="50000"/>
            </a:schemeClr>
          </a:solidFill>
        </p:spPr>
        <p:txBody>
          <a:bodyPr vert="horz" lIns="274320" tIns="274320" rIns="274320" bIns="274320" rtlCol="0" anchor="ctr">
            <a:normAutofit/>
          </a:bodyPr>
          <a:lstStyle>
            <a:lvl2pPr>
              <a:defRPr sz="3200">
                <a:solidFill>
                  <a:schemeClr val="bg1"/>
                </a:solidFill>
              </a:defRPr>
            </a:lvl2pPr>
          </a:lstStyle>
          <a:p>
            <a:pPr marL="0" lvl="1" indent="0" algn="ctr">
              <a:spcBef>
                <a:spcPts val="1800"/>
              </a:spcBef>
              <a:buNone/>
            </a:pP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838200" y="1771650"/>
            <a:ext cx="10515600" cy="990600"/>
          </a:xfrm>
        </p:spPr>
        <p:txBody>
          <a:bodyPr>
            <a:normAutofit/>
          </a:bodyPr>
          <a:lstStyle>
            <a:lvl1pPr marL="0" indent="0" algn="ctr">
              <a:buNone/>
              <a:defRPr sz="4200" baseline="0"/>
            </a:lvl1pPr>
          </a:lstStyle>
          <a:p>
            <a:pPr lvl="0"/>
            <a:r>
              <a:rPr lang="sv-SE" sz="4200" dirty="0"/>
              <a:t>Click here to edit subtitle</a:t>
            </a:r>
            <a:endParaRPr lang="en-US" dirty="0"/>
          </a:p>
        </p:txBody>
      </p:sp>
      <p:sp>
        <p:nvSpPr>
          <p:cNvPr id="14" name="Content Placeholder 4"/>
          <p:cNvSpPr>
            <a:spLocks noGrp="1"/>
          </p:cNvSpPr>
          <p:nvPr>
            <p:ph sz="quarter" idx="17"/>
          </p:nvPr>
        </p:nvSpPr>
        <p:spPr>
          <a:xfrm>
            <a:off x="838200" y="2840953"/>
            <a:ext cx="4676775" cy="2937985"/>
          </a:xfrm>
          <a:solidFill>
            <a:schemeClr val="accent1">
              <a:lumMod val="50000"/>
            </a:schemeClr>
          </a:solidFill>
        </p:spPr>
        <p:txBody>
          <a:bodyPr vert="horz" lIns="274320" tIns="274320" rIns="274320" bIns="274320" rtlCol="0" anchor="ctr">
            <a:normAutofit/>
          </a:bodyPr>
          <a:lstStyle>
            <a:lvl2pPr>
              <a:defRPr sz="3200">
                <a:solidFill>
                  <a:schemeClr val="bg1"/>
                </a:solidFill>
              </a:defRPr>
            </a:lvl2pPr>
          </a:lstStyle>
          <a:p>
            <a:pPr marL="0" lvl="1" indent="0" algn="ctr">
              <a:spcBef>
                <a:spcPts val="1800"/>
              </a:spcBef>
              <a:buNone/>
            </a:pP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9489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 animBg="1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uiExpand="1" build="p" animBg="1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E80DD1-FF20-4996-A199-1F2EAD3E1B73}" type="datetimeFigureOut">
              <a:rPr lang="en-US" smtClean="0"/>
              <a:t>11/18/2018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54B33-1EEF-46AF-B16D-C29FFCF38667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695" r="3172" b="9856"/>
          <a:stretch/>
        </p:blipFill>
        <p:spPr>
          <a:xfrm>
            <a:off x="0" y="5837625"/>
            <a:ext cx="12192000" cy="102037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6131364"/>
            <a:ext cx="1726863" cy="407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4211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E80DD1-FF20-4996-A199-1F2EAD3E1B73}" type="datetimeFigureOut">
              <a:rPr lang="en-US" smtClean="0"/>
              <a:t>11/18/2018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54B33-1EEF-46AF-B16D-C29FFCF3866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05225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42E80DD1-FF20-4996-A199-1F2EAD3E1B73}" type="datetimeFigureOut">
              <a:rPr lang="en-US" smtClean="0"/>
              <a:pPr/>
              <a:t>11/18/2018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B0454B33-1EEF-46AF-B16D-C29FFCF3866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91523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83" r:id="rId2"/>
    <p:sldLayoutId id="2147483666" r:id="rId3"/>
    <p:sldLayoutId id="2147483667" r:id="rId4"/>
    <p:sldLayoutId id="2147483668" r:id="rId5"/>
    <p:sldLayoutId id="2147483680" r:id="rId6"/>
    <p:sldLayoutId id="2147483682" r:id="rId7"/>
    <p:sldLayoutId id="2147483669" r:id="rId8"/>
    <p:sldLayoutId id="2147483670" r:id="rId9"/>
    <p:sldLayoutId id="2147483671" r:id="rId10"/>
    <p:sldLayoutId id="2147483681" r:id="rId11"/>
    <p:sldLayoutId id="2147483672" r:id="rId12"/>
    <p:sldLayoutId id="2147483673" r:id="rId13"/>
    <p:sldLayoutId id="2147483674" r:id="rId14"/>
    <p:sldLayoutId id="2147483675" r:id="rId15"/>
    <p:sldLayoutId id="2147483678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000" b="1" kern="1200">
          <a:solidFill>
            <a:schemeClr val="tx1"/>
          </a:solidFill>
          <a:latin typeface="Segoe UI" panose="020B0502040204020203" pitchFamily="34" charset="0"/>
          <a:ea typeface="+mj-ea"/>
          <a:cs typeface="Segoe UI" panose="020B050204020402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E80DD1-FF20-4996-A199-1F2EAD3E1B73}" type="datetimeFigureOut">
              <a:rPr lang="en-US" smtClean="0"/>
              <a:pPr/>
              <a:t>11/18/2018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454B33-1EEF-46AF-B16D-C29FFCF3866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36752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9.jpeg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6F65A65-DFF0-42E0-B749-B09A48C99FD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7809" y="-119529"/>
            <a:ext cx="16552445" cy="697752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08000" y="669363"/>
            <a:ext cx="1036240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C# 8 &amp; Beyond</a:t>
            </a:r>
            <a:endParaRPr lang="en-US" sz="6600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08000" y="6188637"/>
            <a:ext cx="34004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Filip Ekberg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95E9419-8F6F-40F7-8AB2-65D305B6C7B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4387" y="4930588"/>
            <a:ext cx="1142186" cy="1676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102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431580" y="138334"/>
            <a:ext cx="5131020" cy="885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Async streams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1C46DDB-B0FE-4C0D-BC17-989507374AD8}"/>
              </a:ext>
            </a:extLst>
          </p:cNvPr>
          <p:cNvSpPr/>
          <p:nvPr/>
        </p:nvSpPr>
        <p:spPr>
          <a:xfrm>
            <a:off x="431579" y="1272021"/>
            <a:ext cx="12374880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enumerator =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enumerable.GetAsyncEnumerator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try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while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enumerator.MoveNextAsync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())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item =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enumerator.Current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...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finally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enumerator.DisposeAsync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(); 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en-US" sz="24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9FDC65A-5A64-4E84-8EB0-CF570A2A8FCA}"/>
              </a:ext>
            </a:extLst>
          </p:cNvPr>
          <p:cNvSpPr/>
          <p:nvPr/>
        </p:nvSpPr>
        <p:spPr>
          <a:xfrm>
            <a:off x="431579" y="6350334"/>
            <a:ext cx="92837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https://github.com/dotnet/csharplang/blob/master/proposals/async-streams.md</a:t>
            </a:r>
          </a:p>
        </p:txBody>
      </p:sp>
    </p:spTree>
    <p:extLst>
      <p:ext uri="{BB962C8B-B14F-4D97-AF65-F5344CB8AC3E}">
        <p14:creationId xmlns:p14="http://schemas.microsoft.com/office/powerpoint/2010/main" val="1470641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431580" y="138334"/>
            <a:ext cx="11989020" cy="885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Target-type new expression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F9AC4B8-B36E-4662-BBA5-E9005D0BF7DD}"/>
              </a:ext>
            </a:extLst>
          </p:cNvPr>
          <p:cNvSpPr/>
          <p:nvPr/>
        </p:nvSpPr>
        <p:spPr>
          <a:xfrm>
            <a:off x="431579" y="6350334"/>
            <a:ext cx="92837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https://github.com/dotnet/csharplang/blob/master/proposals/target-typed-new.md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E1D09FD-B58A-40B4-9679-D1A57C316A23}"/>
              </a:ext>
            </a:extLst>
          </p:cNvPr>
          <p:cNvSpPr/>
          <p:nvPr/>
        </p:nvSpPr>
        <p:spPr>
          <a:xfrm>
            <a:off x="500160" y="1436853"/>
            <a:ext cx="12313920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2B91AF"/>
                </a:solidFill>
                <a:latin typeface="Consolas" panose="020B0609020204030204" pitchFamily="49" charset="0"/>
              </a:rPr>
              <a:t>Triangle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Consolas" panose="020B0609020204030204" pitchFamily="49" charset="0"/>
              </a:rPr>
              <a:t>triangle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endParaRPr lang="en-US" sz="3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3200" dirty="0">
                <a:solidFill>
                  <a:srgbClr val="2B91AF"/>
                </a:solidFill>
                <a:latin typeface="Consolas" panose="020B0609020204030204" pitchFamily="49" charset="0"/>
              </a:rPr>
              <a:t>Dictionary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3200" dirty="0">
                <a:solidFill>
                  <a:srgbClr val="2B91AF"/>
                </a:solidFill>
                <a:latin typeface="Consolas" panose="020B0609020204030204" pitchFamily="49" charset="0"/>
              </a:rPr>
              <a:t>List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&gt;&gt; field = 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  <a:b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endParaRPr lang="en-US" sz="3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   { </a:t>
            </a:r>
            <a:r>
              <a:rPr lang="en-US" sz="3200" dirty="0">
                <a:solidFill>
                  <a:srgbClr val="C00000"/>
                </a:solidFill>
                <a:latin typeface="Consolas" panose="020B0609020204030204" pitchFamily="49" charset="0"/>
              </a:rPr>
              <a:t>"item1"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() { 1, 2, 3 } }</a:t>
            </a:r>
            <a:b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endParaRPr lang="en-US" sz="3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899169-BABB-4440-90F1-36DAB63EFC5D}"/>
              </a:ext>
            </a:extLst>
          </p:cNvPr>
          <p:cNvSpPr/>
          <p:nvPr/>
        </p:nvSpPr>
        <p:spPr>
          <a:xfrm>
            <a:off x="3721100" y="3352800"/>
            <a:ext cx="1485900" cy="736600"/>
          </a:xfrm>
          <a:prstGeom prst="rect">
            <a:avLst/>
          </a:prstGeom>
          <a:noFill/>
          <a:ln w="571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AC5DAFE-3655-485E-B386-9DB3510E8E96}"/>
              </a:ext>
            </a:extLst>
          </p:cNvPr>
          <p:cNvSpPr/>
          <p:nvPr/>
        </p:nvSpPr>
        <p:spPr>
          <a:xfrm>
            <a:off x="8908829" y="2368368"/>
            <a:ext cx="1485900" cy="736600"/>
          </a:xfrm>
          <a:prstGeom prst="rect">
            <a:avLst/>
          </a:prstGeom>
          <a:noFill/>
          <a:ln w="571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F9BD87B-F5E8-4D75-AF88-503AEAE301F9}"/>
              </a:ext>
            </a:extLst>
          </p:cNvPr>
          <p:cNvSpPr/>
          <p:nvPr/>
        </p:nvSpPr>
        <p:spPr>
          <a:xfrm>
            <a:off x="311370" y="2368368"/>
            <a:ext cx="6902229" cy="736600"/>
          </a:xfrm>
          <a:prstGeom prst="rect">
            <a:avLst/>
          </a:prstGeom>
          <a:noFill/>
          <a:ln w="571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19CED3B-71BE-405F-AEDE-312D709F811E}"/>
              </a:ext>
            </a:extLst>
          </p:cNvPr>
          <p:cNvSpPr/>
          <p:nvPr/>
        </p:nvSpPr>
        <p:spPr>
          <a:xfrm>
            <a:off x="4737100" y="2368368"/>
            <a:ext cx="2298700" cy="736600"/>
          </a:xfrm>
          <a:prstGeom prst="rect">
            <a:avLst/>
          </a:prstGeom>
          <a:noFill/>
          <a:ln w="571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9098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7" grpId="1" animBg="1"/>
      <p:bldP spid="8" grpId="0" animBg="1"/>
      <p:bldP spid="8" grpId="1" animBg="1"/>
      <p:bldP spid="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431580" y="138334"/>
            <a:ext cx="10325320" cy="8858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default in deconstruction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1878321-3177-42E5-BB57-FF224ED3614D}"/>
              </a:ext>
            </a:extLst>
          </p:cNvPr>
          <p:cNvSpPr/>
          <p:nvPr/>
        </p:nvSpPr>
        <p:spPr>
          <a:xfrm>
            <a:off x="431579" y="6350334"/>
            <a:ext cx="92837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https://github.com/dotnet/csharplang/issues/1394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B189677-89E8-4170-BBC3-FA03F501175B}"/>
              </a:ext>
            </a:extLst>
          </p:cNvPr>
          <p:cNvSpPr/>
          <p:nvPr/>
        </p:nvSpPr>
        <p:spPr>
          <a:xfrm>
            <a:off x="431579" y="3237573"/>
            <a:ext cx="12374880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latin typeface="Consolas" panose="020B0609020204030204" pitchFamily="49" charset="0"/>
              </a:rPr>
              <a:t>(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3200" dirty="0">
                <a:latin typeface="Consolas" panose="020B0609020204030204" pitchFamily="49" charset="0"/>
              </a:rPr>
              <a:t> age, 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3200" dirty="0">
                <a:latin typeface="Consolas" panose="020B0609020204030204" pitchFamily="49" charset="0"/>
              </a:rPr>
              <a:t> name) = 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default</a:t>
            </a:r>
            <a:r>
              <a:rPr lang="en-US" sz="3200" dirty="0">
                <a:latin typeface="Consolas" panose="020B0609020204030204" pitchFamily="49" charset="0"/>
              </a:rPr>
              <a:t>;</a:t>
            </a:r>
          </a:p>
          <a:p>
            <a:endParaRPr lang="en-US" sz="3200" dirty="0">
              <a:latin typeface="Consolas" panose="020B0609020204030204" pitchFamily="49" charset="0"/>
            </a:endParaRPr>
          </a:p>
          <a:p>
            <a:endParaRPr lang="en-US" sz="3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sz="3200" dirty="0">
              <a:latin typeface="Consolas" panose="020B0609020204030204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5F98329-8926-40E2-AD0C-92E382261CF4}"/>
              </a:ext>
            </a:extLst>
          </p:cNvPr>
          <p:cNvSpPr/>
          <p:nvPr/>
        </p:nvSpPr>
        <p:spPr>
          <a:xfrm>
            <a:off x="431579" y="1265938"/>
            <a:ext cx="12374880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latin typeface="Consolas" panose="020B0609020204030204" pitchFamily="49" charset="0"/>
              </a:rPr>
              <a:t>(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3200" dirty="0">
                <a:latin typeface="Consolas" panose="020B0609020204030204" pitchFamily="49" charset="0"/>
              </a:rPr>
              <a:t> age, 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3200" dirty="0">
                <a:latin typeface="Consolas" panose="020B0609020204030204" pitchFamily="49" charset="0"/>
              </a:rPr>
              <a:t> name) = (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default</a:t>
            </a:r>
            <a:r>
              <a:rPr lang="en-US" sz="3200" dirty="0">
                <a:latin typeface="Consolas" panose="020B0609020204030204" pitchFamily="49" charset="0"/>
              </a:rPr>
              <a:t>, 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default</a:t>
            </a:r>
            <a:r>
              <a:rPr lang="en-US" sz="3200" dirty="0">
                <a:latin typeface="Consolas" panose="020B0609020204030204" pitchFamily="49" charset="0"/>
              </a:rPr>
              <a:t>);</a:t>
            </a:r>
          </a:p>
          <a:p>
            <a:endParaRPr lang="en-US" sz="3200" dirty="0">
              <a:latin typeface="Consolas" panose="020B0609020204030204" pitchFamily="49" charset="0"/>
            </a:endParaRPr>
          </a:p>
          <a:p>
            <a:endParaRPr lang="en-US" sz="3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sz="3200" dirty="0">
              <a:latin typeface="Consolas" panose="020B0609020204030204" pitchFamily="49" charset="0"/>
            </a:endParaRP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6057DECB-C9AB-4E82-A2AF-AF7F38C91D3E}"/>
              </a:ext>
            </a:extLst>
          </p:cNvPr>
          <p:cNvSpPr/>
          <p:nvPr/>
        </p:nvSpPr>
        <p:spPr>
          <a:xfrm>
            <a:off x="4722909" y="2186915"/>
            <a:ext cx="350520" cy="707654"/>
          </a:xfrm>
          <a:prstGeom prst="downArrow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727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431580" y="138334"/>
            <a:ext cx="10325320" cy="8858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Generic attributes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1878321-3177-42E5-BB57-FF224ED3614D}"/>
              </a:ext>
            </a:extLst>
          </p:cNvPr>
          <p:cNvSpPr/>
          <p:nvPr/>
        </p:nvSpPr>
        <p:spPr>
          <a:xfrm>
            <a:off x="431579" y="6350334"/>
            <a:ext cx="92837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https://github.com/dotnet/roslyn/issues/953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6859FD6-A0AF-4AFD-B35B-DF0C369DB15A}"/>
              </a:ext>
            </a:extLst>
          </p:cNvPr>
          <p:cNvSpPr/>
          <p:nvPr/>
        </p:nvSpPr>
        <p:spPr>
          <a:xfrm>
            <a:off x="526939" y="1299604"/>
            <a:ext cx="11138121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 err="1">
                <a:solidFill>
                  <a:srgbClr val="2B91AF"/>
                </a:solidFill>
                <a:latin typeface="Consolas" panose="020B0609020204030204" pitchFamily="49" charset="0"/>
              </a:rPr>
              <a:t>CustomAttribute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en-US" sz="3200" dirty="0">
                <a:solidFill>
                  <a:srgbClr val="2B91AF"/>
                </a:solidFill>
                <a:latin typeface="Consolas" panose="020B0609020204030204" pitchFamily="49" charset="0"/>
              </a:rPr>
              <a:t>Attribute</a:t>
            </a:r>
            <a:endParaRPr lang="en-US" sz="3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Consolas" panose="020B0609020204030204" pitchFamily="49" charset="0"/>
              </a:rPr>
              <a:t>CustomAttribute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3200" dirty="0">
                <a:solidFill>
                  <a:srgbClr val="2B91AF"/>
                </a:solidFill>
                <a:latin typeface="Consolas" panose="020B0609020204030204" pitchFamily="49" charset="0"/>
              </a:rPr>
              <a:t>Type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t)</a:t>
            </a:r>
          </a:p>
          <a:p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endParaRPr lang="en-US" sz="3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32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D7D8618-7B98-457B-B411-716F5B6C48E9}"/>
              </a:ext>
            </a:extLst>
          </p:cNvPr>
          <p:cNvSpPr/>
          <p:nvPr/>
        </p:nvSpPr>
        <p:spPr>
          <a:xfrm>
            <a:off x="450408" y="5319282"/>
            <a:ext cx="12374880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3200" dirty="0"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3200" dirty="0">
                <a:latin typeface="Consolas" panose="020B0609020204030204" pitchFamily="49" charset="0"/>
              </a:rPr>
              <a:t> </a:t>
            </a:r>
            <a:r>
              <a:rPr lang="en-US" sz="3200" dirty="0" err="1">
                <a:solidFill>
                  <a:srgbClr val="2B91AF"/>
                </a:solidFill>
                <a:latin typeface="Consolas" panose="020B0609020204030204" pitchFamily="49" charset="0"/>
              </a:rPr>
              <a:t>CustomAttribute</a:t>
            </a:r>
            <a:r>
              <a:rPr lang="en-US" sz="3200" dirty="0">
                <a:latin typeface="Consolas" panose="020B0609020204030204" pitchFamily="49" charset="0"/>
              </a:rPr>
              <a:t>&lt;</a:t>
            </a:r>
            <a:r>
              <a:rPr lang="en-US" sz="3200" dirty="0">
                <a:solidFill>
                  <a:srgbClr val="2B91AF"/>
                </a:solidFill>
                <a:latin typeface="Consolas" panose="020B0609020204030204" pitchFamily="49" charset="0"/>
              </a:rPr>
              <a:t>T</a:t>
            </a:r>
            <a:r>
              <a:rPr lang="en-US" sz="3200" dirty="0">
                <a:latin typeface="Consolas" panose="020B0609020204030204" pitchFamily="49" charset="0"/>
              </a:rPr>
              <a:t>&gt; : </a:t>
            </a:r>
            <a:r>
              <a:rPr lang="en-US" sz="3200" dirty="0">
                <a:solidFill>
                  <a:srgbClr val="2B91AF"/>
                </a:solidFill>
                <a:latin typeface="Consolas" panose="020B0609020204030204" pitchFamily="49" charset="0"/>
              </a:rPr>
              <a:t>Attribute </a:t>
            </a:r>
            <a:r>
              <a:rPr lang="en-US" sz="3200" dirty="0">
                <a:latin typeface="Consolas" panose="020B0609020204030204" pitchFamily="49" charset="0"/>
              </a:rPr>
              <a:t>{}</a:t>
            </a:r>
          </a:p>
          <a:p>
            <a:endParaRPr lang="en-US" sz="3200" dirty="0">
              <a:latin typeface="Consolas" panose="020B0609020204030204" pitchFamily="49" charset="0"/>
            </a:endParaRPr>
          </a:p>
          <a:p>
            <a:endParaRPr lang="en-US" sz="3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sz="3200" dirty="0">
              <a:latin typeface="Consolas" panose="020B0609020204030204" pitchFamily="49" charset="0"/>
            </a:endParaRPr>
          </a:p>
        </p:txBody>
      </p:sp>
      <p:sp>
        <p:nvSpPr>
          <p:cNvPr id="9" name="Multiplication Sign 8">
            <a:extLst>
              <a:ext uri="{FF2B5EF4-FFF2-40B4-BE49-F238E27FC236}">
                <a16:creationId xmlns:a16="http://schemas.microsoft.com/office/drawing/2014/main" id="{E2D7D56B-13D2-4767-9B5B-8302475CD2EE}"/>
              </a:ext>
            </a:extLst>
          </p:cNvPr>
          <p:cNvSpPr/>
          <p:nvPr/>
        </p:nvSpPr>
        <p:spPr>
          <a:xfrm>
            <a:off x="2654300" y="787604"/>
            <a:ext cx="3860800" cy="3729596"/>
          </a:xfrm>
          <a:prstGeom prst="mathMultiply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427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  <p:bldP spid="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31580" y="138334"/>
            <a:ext cx="11481020" cy="885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Caller expression attribute</a:t>
            </a:r>
            <a:endParaRPr lang="en-US" sz="3100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270592-E814-48BC-9E3D-F6D6FF018F48}"/>
              </a:ext>
            </a:extLst>
          </p:cNvPr>
          <p:cNvSpPr/>
          <p:nvPr/>
        </p:nvSpPr>
        <p:spPr>
          <a:xfrm>
            <a:off x="431579" y="2988331"/>
            <a:ext cx="1126512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err="1">
                <a:solidFill>
                  <a:srgbClr val="2B91AF"/>
                </a:solidFill>
                <a:latin typeface="Consolas" panose="020B0609020204030204" pitchFamily="49" charset="0"/>
              </a:rPr>
              <a:t>Debug</a:t>
            </a:r>
            <a:r>
              <a:rPr lang="en-US" sz="2800" dirty="0" err="1">
                <a:latin typeface="Consolas" panose="020B0609020204030204" pitchFamily="49" charset="0"/>
              </a:rPr>
              <a:t>.Assert</a:t>
            </a:r>
            <a:r>
              <a:rPr lang="en-US" sz="2800" dirty="0">
                <a:latin typeface="Consolas" panose="020B0609020204030204" pitchFamily="49" charset="0"/>
              </a:rPr>
              <a:t>(array !=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null</a:t>
            </a:r>
            <a:r>
              <a:rPr lang="en-US" sz="2800" dirty="0">
                <a:latin typeface="Consolas" panose="020B0609020204030204" pitchFamily="49" charset="0"/>
              </a:rPr>
              <a:t>);</a:t>
            </a:r>
          </a:p>
          <a:p>
            <a:r>
              <a:rPr lang="en-US" sz="2800" dirty="0" err="1">
                <a:solidFill>
                  <a:srgbClr val="2B91AF"/>
                </a:solidFill>
                <a:latin typeface="Consolas" panose="020B0609020204030204" pitchFamily="49" charset="0"/>
              </a:rPr>
              <a:t>Debug</a:t>
            </a:r>
            <a:r>
              <a:rPr lang="en-US" sz="2800" dirty="0" err="1">
                <a:latin typeface="Consolas" panose="020B0609020204030204" pitchFamily="49" charset="0"/>
              </a:rPr>
              <a:t>.Assert</a:t>
            </a:r>
            <a:r>
              <a:rPr lang="en-US" sz="2800" dirty="0">
                <a:latin typeface="Consolas" panose="020B0609020204030204" pitchFamily="49" charset="0"/>
              </a:rPr>
              <a:t>(</a:t>
            </a:r>
            <a:r>
              <a:rPr lang="en-US" sz="2800" dirty="0" err="1">
                <a:latin typeface="Consolas" panose="020B0609020204030204" pitchFamily="49" charset="0"/>
              </a:rPr>
              <a:t>array.Length</a:t>
            </a:r>
            <a:r>
              <a:rPr lang="en-US" sz="2800" dirty="0">
                <a:latin typeface="Consolas" panose="020B0609020204030204" pitchFamily="49" charset="0"/>
              </a:rPr>
              <a:t> == 1); </a:t>
            </a:r>
            <a:endParaRPr lang="en-US" sz="28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9690D1A-64C1-4F01-8786-137EACB24910}"/>
              </a:ext>
            </a:extLst>
          </p:cNvPr>
          <p:cNvSpPr/>
          <p:nvPr/>
        </p:nvSpPr>
        <p:spPr>
          <a:xfrm>
            <a:off x="431579" y="5163049"/>
            <a:ext cx="127000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err="1">
                <a:solidFill>
                  <a:srgbClr val="2B91AF"/>
                </a:solidFill>
                <a:latin typeface="Consolas" panose="020B0609020204030204" pitchFamily="49" charset="0"/>
              </a:rPr>
              <a:t>Debug</a:t>
            </a:r>
            <a:r>
              <a:rPr lang="en-US" sz="2800" dirty="0" err="1">
                <a:latin typeface="Consolas" panose="020B0609020204030204" pitchFamily="49" charset="0"/>
              </a:rPr>
              <a:t>.Assert</a:t>
            </a:r>
            <a:r>
              <a:rPr lang="en-US" sz="2800" dirty="0">
                <a:latin typeface="Consolas" panose="020B0609020204030204" pitchFamily="49" charset="0"/>
              </a:rPr>
              <a:t>(array !=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null</a:t>
            </a:r>
            <a:r>
              <a:rPr lang="en-US" sz="2800" dirty="0">
                <a:latin typeface="Consolas" panose="020B0609020204030204" pitchFamily="49" charset="0"/>
              </a:rPr>
              <a:t>, </a:t>
            </a:r>
            <a:r>
              <a:rPr lang="en-US" sz="2800" dirty="0">
                <a:solidFill>
                  <a:srgbClr val="C00000"/>
                </a:solidFill>
                <a:latin typeface="Consolas" panose="020B0609020204030204" pitchFamily="49" charset="0"/>
              </a:rPr>
              <a:t>"array != null"</a:t>
            </a:r>
            <a:r>
              <a:rPr lang="en-US" sz="2800" dirty="0">
                <a:latin typeface="Consolas" panose="020B0609020204030204" pitchFamily="49" charset="0"/>
              </a:rPr>
              <a:t>);</a:t>
            </a:r>
          </a:p>
          <a:p>
            <a:r>
              <a:rPr lang="en-US" sz="2800" dirty="0" err="1">
                <a:solidFill>
                  <a:srgbClr val="2B91AF"/>
                </a:solidFill>
                <a:latin typeface="Consolas" panose="020B0609020204030204" pitchFamily="49" charset="0"/>
              </a:rPr>
              <a:t>Debug</a:t>
            </a:r>
            <a:r>
              <a:rPr lang="en-US" sz="2800" dirty="0" err="1">
                <a:latin typeface="Consolas" panose="020B0609020204030204" pitchFamily="49" charset="0"/>
              </a:rPr>
              <a:t>.Assert</a:t>
            </a:r>
            <a:r>
              <a:rPr lang="en-US" sz="2800" dirty="0">
                <a:latin typeface="Consolas" panose="020B0609020204030204" pitchFamily="49" charset="0"/>
              </a:rPr>
              <a:t>(</a:t>
            </a:r>
            <a:r>
              <a:rPr lang="en-US" sz="2800" dirty="0" err="1">
                <a:latin typeface="Consolas" panose="020B0609020204030204" pitchFamily="49" charset="0"/>
              </a:rPr>
              <a:t>array.Length</a:t>
            </a:r>
            <a:r>
              <a:rPr lang="en-US" sz="2800" dirty="0">
                <a:latin typeface="Consolas" panose="020B0609020204030204" pitchFamily="49" charset="0"/>
              </a:rPr>
              <a:t> == 1, </a:t>
            </a:r>
            <a:r>
              <a:rPr lang="en-US" sz="2800" dirty="0">
                <a:solidFill>
                  <a:srgbClr val="C00000"/>
                </a:solidFill>
                <a:latin typeface="Consolas" panose="020B0609020204030204" pitchFamily="49" charset="0"/>
              </a:rPr>
              <a:t>"</a:t>
            </a:r>
            <a:r>
              <a:rPr lang="en-US" sz="2800" dirty="0" err="1">
                <a:solidFill>
                  <a:srgbClr val="C00000"/>
                </a:solidFill>
                <a:latin typeface="Consolas" panose="020B0609020204030204" pitchFamily="49" charset="0"/>
              </a:rPr>
              <a:t>array.Length</a:t>
            </a:r>
            <a:r>
              <a:rPr lang="en-US" sz="2800" dirty="0">
                <a:solidFill>
                  <a:srgbClr val="C00000"/>
                </a:solidFill>
                <a:latin typeface="Consolas" panose="020B0609020204030204" pitchFamily="49" charset="0"/>
              </a:rPr>
              <a:t> == 1"</a:t>
            </a:r>
            <a:r>
              <a:rPr lang="en-US" sz="2800" dirty="0">
                <a:latin typeface="Consolas" panose="020B0609020204030204" pitchFamily="49" charset="0"/>
              </a:rPr>
              <a:t>);</a:t>
            </a:r>
            <a:endParaRPr lang="en-US" sz="2800" dirty="0"/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5334E14B-22FF-4C44-AA04-18948F8130DB}"/>
              </a:ext>
            </a:extLst>
          </p:cNvPr>
          <p:cNvSpPr/>
          <p:nvPr/>
        </p:nvSpPr>
        <p:spPr>
          <a:xfrm>
            <a:off x="2680819" y="4371587"/>
            <a:ext cx="323850" cy="558284"/>
          </a:xfrm>
          <a:prstGeom prst="downArrow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ACF459E-90E1-41F8-BF3A-DAA479F19947}"/>
              </a:ext>
            </a:extLst>
          </p:cNvPr>
          <p:cNvSpPr/>
          <p:nvPr/>
        </p:nvSpPr>
        <p:spPr>
          <a:xfrm>
            <a:off x="431579" y="6350334"/>
            <a:ext cx="92837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https://github.com/dotnet/csharplang/blob/master/proposals/caller-argument-expression.md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278FB98-E6B2-4C5F-BE43-99EA61F93463}"/>
              </a:ext>
            </a:extLst>
          </p:cNvPr>
          <p:cNvSpPr/>
          <p:nvPr/>
        </p:nvSpPr>
        <p:spPr>
          <a:xfrm>
            <a:off x="431579" y="1174188"/>
            <a:ext cx="1583712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Assert(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bool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condition, </a:t>
            </a:r>
            <a:b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	    [</a:t>
            </a:r>
            <a:r>
              <a:rPr lang="en-US" sz="2800" dirty="0" err="1">
                <a:solidFill>
                  <a:srgbClr val="2A9FBC"/>
                </a:solidFill>
                <a:latin typeface="Consolas" panose="020B0609020204030204" pitchFamily="49" charset="0"/>
              </a:rPr>
              <a:t>CallerArgumentExpression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>
                <a:solidFill>
                  <a:srgbClr val="A31515"/>
                </a:solidFill>
                <a:latin typeface="Consolas" panose="020B0609020204030204" pitchFamily="49" charset="0"/>
              </a:rPr>
              <a:t>"condition"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)] </a:t>
            </a:r>
          </a:p>
          <a:p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	   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message =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null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971251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" grpId="0"/>
      <p:bldP spid="9" grpId="0" animBg="1"/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431580" y="138334"/>
            <a:ext cx="10325320" cy="8858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Enhanced using (pattern-based using)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1878321-3177-42E5-BB57-FF224ED3614D}"/>
              </a:ext>
            </a:extLst>
          </p:cNvPr>
          <p:cNvSpPr/>
          <p:nvPr/>
        </p:nvSpPr>
        <p:spPr>
          <a:xfrm>
            <a:off x="431578" y="6350334"/>
            <a:ext cx="115699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https://github.com/dotnet/csharplang/blob/d2ce4cc3e17708e7e1d062bf40da0901a744fa3b/proposals/using.md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B189677-89E8-4170-BBC3-FA03F501175B}"/>
              </a:ext>
            </a:extLst>
          </p:cNvPr>
          <p:cNvSpPr/>
          <p:nvPr/>
        </p:nvSpPr>
        <p:spPr>
          <a:xfrm>
            <a:off x="431579" y="1344510"/>
            <a:ext cx="1237488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3200" dirty="0"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2B91AF"/>
                </a:solidFill>
                <a:latin typeface="Consolas" panose="020B0609020204030204" pitchFamily="49" charset="0"/>
              </a:rPr>
              <a:t>Resource</a:t>
            </a:r>
            <a:r>
              <a:rPr lang="en-US" sz="3200" dirty="0">
                <a:latin typeface="Consolas" panose="020B0609020204030204" pitchFamily="49" charset="0"/>
              </a:rPr>
              <a:t> </a:t>
            </a:r>
          </a:p>
          <a:p>
            <a:r>
              <a:rPr lang="en-US" sz="3200" dirty="0">
                <a:latin typeface="Consolas" panose="020B0609020204030204" pitchFamily="49" charset="0"/>
              </a:rPr>
              <a:t>{ </a:t>
            </a:r>
          </a:p>
          <a:p>
            <a:r>
              <a:rPr lang="en-US" sz="3200" dirty="0">
                <a:latin typeface="Consolas" panose="020B0609020204030204" pitchFamily="49" charset="0"/>
              </a:rPr>
              <a:t>    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public void</a:t>
            </a:r>
            <a:r>
              <a:rPr lang="en-US" sz="3200" dirty="0">
                <a:latin typeface="Consolas" panose="020B0609020204030204" pitchFamily="49" charset="0"/>
              </a:rPr>
              <a:t> Dispose() { ... }</a:t>
            </a:r>
          </a:p>
          <a:p>
            <a:r>
              <a:rPr lang="en-US" sz="3200" dirty="0">
                <a:latin typeface="Consolas" panose="020B0609020204030204" pitchFamily="49" charset="0"/>
              </a:rPr>
              <a:t>}</a:t>
            </a:r>
          </a:p>
          <a:p>
            <a:endParaRPr lang="en-US" sz="3200" dirty="0">
              <a:latin typeface="Consolas" panose="020B0609020204030204" pitchFamily="49" charset="0"/>
            </a:endParaRPr>
          </a:p>
          <a:p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using</a:t>
            </a:r>
            <a:r>
              <a:rPr lang="en-US" sz="3200" dirty="0">
                <a:latin typeface="Consolas" panose="020B0609020204030204" pitchFamily="49" charset="0"/>
              </a:rPr>
              <a:t> (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3200" dirty="0">
                <a:latin typeface="Consolas" panose="020B0609020204030204" pitchFamily="49" charset="0"/>
              </a:rPr>
              <a:t> resource = 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3200" dirty="0"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2B91AF"/>
                </a:solidFill>
                <a:latin typeface="Consolas" panose="020B0609020204030204" pitchFamily="49" charset="0"/>
              </a:rPr>
              <a:t>Resource</a:t>
            </a:r>
            <a:r>
              <a:rPr lang="en-US" sz="3200" dirty="0">
                <a:latin typeface="Consolas" panose="020B0609020204030204" pitchFamily="49" charset="0"/>
              </a:rPr>
              <a:t>()) </a:t>
            </a:r>
          </a:p>
          <a:p>
            <a:r>
              <a:rPr lang="en-US" sz="3200" dirty="0">
                <a:latin typeface="Consolas" panose="020B0609020204030204" pitchFamily="49" charset="0"/>
              </a:rPr>
              <a:t>{</a:t>
            </a:r>
          </a:p>
          <a:p>
            <a:endParaRPr lang="en-US" sz="3200" dirty="0">
              <a:latin typeface="Consolas" panose="020B0609020204030204" pitchFamily="49" charset="0"/>
            </a:endParaRPr>
          </a:p>
          <a:p>
            <a:r>
              <a:rPr lang="en-US" sz="3200" dirty="0">
                <a:latin typeface="Consolas" panose="020B0609020204030204" pitchFamily="49" charset="0"/>
              </a:rPr>
              <a:t>}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669A9CB-FBF4-4615-BD4D-EE906683C833}"/>
              </a:ext>
            </a:extLst>
          </p:cNvPr>
          <p:cNvCxnSpPr>
            <a:cxnSpLocks/>
          </p:cNvCxnSpPr>
          <p:nvPr/>
        </p:nvCxnSpPr>
        <p:spPr>
          <a:xfrm flipH="1">
            <a:off x="3987800" y="1505668"/>
            <a:ext cx="622300" cy="11993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>
            <a:extLst>
              <a:ext uri="{FF2B5EF4-FFF2-40B4-BE49-F238E27FC236}">
                <a16:creationId xmlns:a16="http://schemas.microsoft.com/office/drawing/2014/main" id="{4C0A767C-517D-426B-8C07-B0BD9F47CE70}"/>
              </a:ext>
            </a:extLst>
          </p:cNvPr>
          <p:cNvSpPr txBox="1">
            <a:spLocks/>
          </p:cNvSpPr>
          <p:nvPr/>
        </p:nvSpPr>
        <p:spPr>
          <a:xfrm>
            <a:off x="4743340" y="1037355"/>
            <a:ext cx="10325320" cy="8858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+mj-cs"/>
              </a:defRPr>
            </a:lvl1pPr>
          </a:lstStyle>
          <a:p>
            <a:r>
              <a:rPr lang="en-US" sz="2400" b="1" dirty="0"/>
              <a:t>Doesn’t implement </a:t>
            </a:r>
            <a:r>
              <a:rPr lang="en-US" sz="2400" b="1" dirty="0" err="1"/>
              <a:t>IDisposable</a:t>
            </a:r>
            <a:r>
              <a:rPr lang="en-US" sz="2400" b="1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651661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31579" y="138334"/>
            <a:ext cx="7921845" cy="885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Default interface methods</a:t>
            </a:r>
            <a:endParaRPr lang="en-US" sz="3100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933E7C8-DFDD-4AB9-8FA8-6664DAA23A90}"/>
              </a:ext>
            </a:extLst>
          </p:cNvPr>
          <p:cNvSpPr/>
          <p:nvPr/>
        </p:nvSpPr>
        <p:spPr>
          <a:xfrm>
            <a:off x="431579" y="1128045"/>
            <a:ext cx="12374880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interface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IAuthentication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 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// Version 1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User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Authenticate(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Credentials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credentials);</a:t>
            </a:r>
          </a:p>
          <a:p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// Version 2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Task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User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AuthenticateAsync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Credentials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credentials) =&gt; 											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Task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.FromResult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User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&gt;(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default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Authenticate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IAuthentication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User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Authenticate(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Credentials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credentials) =&gt; ...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IAuthentication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auth =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new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Authenticate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  <a:b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var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user =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await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auth.AuthenticateAsync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endParaRPr lang="en-US" dirty="0"/>
          </a:p>
          <a:p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FE305BA-F617-471B-88F3-21B8F2C26BC2}"/>
              </a:ext>
            </a:extLst>
          </p:cNvPr>
          <p:cNvSpPr/>
          <p:nvPr/>
        </p:nvSpPr>
        <p:spPr>
          <a:xfrm>
            <a:off x="431578" y="6350334"/>
            <a:ext cx="115699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https://github.com/dotnet/csharplang/issues/52</a:t>
            </a:r>
          </a:p>
        </p:txBody>
      </p:sp>
    </p:spTree>
    <p:extLst>
      <p:ext uri="{BB962C8B-B14F-4D97-AF65-F5344CB8AC3E}">
        <p14:creationId xmlns:p14="http://schemas.microsoft.com/office/powerpoint/2010/main" val="2894397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31580" y="138334"/>
            <a:ext cx="7874220" cy="885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Null coalescing assignment</a:t>
            </a:r>
            <a:endParaRPr lang="en-US" sz="3100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270592-E814-48BC-9E3D-F6D6FF018F48}"/>
              </a:ext>
            </a:extLst>
          </p:cNvPr>
          <p:cNvSpPr/>
          <p:nvPr/>
        </p:nvSpPr>
        <p:spPr>
          <a:xfrm>
            <a:off x="431580" y="1121695"/>
            <a:ext cx="743607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x = x ?? y</a:t>
            </a:r>
          </a:p>
          <a:p>
            <a:endParaRPr lang="en-US" sz="3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(x == null) x = y;</a:t>
            </a:r>
            <a:endParaRPr lang="en-US" sz="32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F32C68F3-B6BF-4199-AEDA-7B0768E18E40}"/>
              </a:ext>
            </a:extLst>
          </p:cNvPr>
          <p:cNvSpPr/>
          <p:nvPr/>
        </p:nvSpPr>
        <p:spPr>
          <a:xfrm>
            <a:off x="2287120" y="2994500"/>
            <a:ext cx="323850" cy="558284"/>
          </a:xfrm>
          <a:prstGeom prst="downArrow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44D8B68-E4A3-4128-AB5B-7142BC1971AE}"/>
              </a:ext>
            </a:extLst>
          </p:cNvPr>
          <p:cNvSpPr/>
          <p:nvPr/>
        </p:nvSpPr>
        <p:spPr>
          <a:xfrm>
            <a:off x="431580" y="3855930"/>
            <a:ext cx="743607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x ??= y</a:t>
            </a:r>
            <a:endParaRPr lang="en-US" sz="32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F8604C8-8E1C-40C9-BA56-C7372E107AFB}"/>
              </a:ext>
            </a:extLst>
          </p:cNvPr>
          <p:cNvSpPr/>
          <p:nvPr/>
        </p:nvSpPr>
        <p:spPr>
          <a:xfrm>
            <a:off x="431578" y="6350334"/>
            <a:ext cx="115699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https://github.com/dotnet/csharplang/blob/master/proposals/null-coalescing-assignment.md</a:t>
            </a:r>
          </a:p>
        </p:txBody>
      </p:sp>
    </p:spTree>
    <p:extLst>
      <p:ext uri="{BB962C8B-B14F-4D97-AF65-F5344CB8AC3E}">
        <p14:creationId xmlns:p14="http://schemas.microsoft.com/office/powerpoint/2010/main" val="2971676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9679B0F-5E14-4A37-A62D-618E32DF2598}"/>
              </a:ext>
            </a:extLst>
          </p:cNvPr>
          <p:cNvSpPr/>
          <p:nvPr/>
        </p:nvSpPr>
        <p:spPr>
          <a:xfrm>
            <a:off x="900253" y="1582774"/>
            <a:ext cx="10998420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Tx/>
              <a:buChar char="-"/>
            </a:pPr>
            <a:r>
              <a:rPr lang="sv-SE" sz="4400" dirty="0">
                <a:latin typeface="Segoe UI Light" panose="020B0502040204020203" pitchFamily="34" charset="0"/>
                <a:cs typeface="Segoe UI Light" panose="020B0502040204020203" pitchFamily="34" charset="0"/>
              </a:rPr>
              <a:t>Switch expressions</a:t>
            </a:r>
          </a:p>
          <a:p>
            <a:pPr marL="457200" indent="-457200">
              <a:buFontTx/>
              <a:buChar char="-"/>
            </a:pPr>
            <a:endParaRPr lang="en-US" sz="4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457200" indent="-457200">
              <a:buFontTx/>
              <a:buChar char="-"/>
            </a:pPr>
            <a:r>
              <a:rPr lang="en-US" sz="4400" dirty="0">
                <a:latin typeface="Segoe UI Light" panose="020B0502040204020203" pitchFamily="34" charset="0"/>
                <a:cs typeface="Segoe UI Light" panose="020B0502040204020203" pitchFamily="34" charset="0"/>
              </a:rPr>
              <a:t>Relax ordering of ref and partial modifiers</a:t>
            </a:r>
            <a:br>
              <a:rPr lang="en-US" sz="4400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endParaRPr lang="en-US" sz="4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457200" indent="-457200">
              <a:buFontTx/>
              <a:buChar char="-"/>
            </a:pPr>
            <a:r>
              <a:rPr lang="en-US" sz="4400" dirty="0">
                <a:latin typeface="Segoe UI Light" panose="020B0502040204020203" pitchFamily="34" charset="0"/>
                <a:cs typeface="Segoe UI Light" panose="020B0502040204020203" pitchFamily="34" charset="0"/>
              </a:rPr>
              <a:t>Alternative interpolated verbatim strings</a:t>
            </a:r>
            <a:br>
              <a:rPr lang="en-US" sz="4400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endParaRPr lang="en-US" sz="4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457200" indent="-457200">
              <a:buFontTx/>
              <a:buChar char="-"/>
            </a:pPr>
            <a:r>
              <a:rPr lang="en-US" sz="4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stackalloc</a:t>
            </a:r>
            <a:r>
              <a:rPr lang="en-US" sz="4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in nested contexts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E619807-94C9-43F7-8104-C875FA41078C}"/>
              </a:ext>
            </a:extLst>
          </p:cNvPr>
          <p:cNvSpPr txBox="1">
            <a:spLocks/>
          </p:cNvSpPr>
          <p:nvPr/>
        </p:nvSpPr>
        <p:spPr>
          <a:xfrm>
            <a:off x="533180" y="443134"/>
            <a:ext cx="7874220" cy="885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+mj-cs"/>
              </a:defRPr>
            </a:lvl1pPr>
          </a:lstStyle>
          <a:p>
            <a:r>
              <a:rPr lang="en-US" b="1" dirty="0"/>
              <a:t>As well as..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782019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E353B41-F82B-4EE9-B129-117D4C7956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25508"/>
            <a:ext cx="12197158" cy="7312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116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/>
          <p:cNvSpPr>
            <a:spLocks noGrp="1"/>
          </p:cNvSpPr>
          <p:nvPr/>
        </p:nvSpPr>
        <p:spPr>
          <a:xfrm>
            <a:off x="923717" y="1271326"/>
            <a:ext cx="6602938" cy="2197940"/>
          </a:xfrm>
        </p:spPr>
        <p:txBody>
          <a:bodyPr anchor="ctr" anchorCtr="0">
            <a:noAutofit/>
          </a:bodyPr>
          <a:lstStyle>
            <a:lvl1pPr algn="l" defTabSz="93232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96" b="0" kern="1200" cap="none" spc="-102" baseline="0">
                <a:ln w="3175">
                  <a:noFill/>
                </a:ln>
                <a:solidFill>
                  <a:srgbClr val="FFFFFF"/>
                </a:solidFill>
                <a:effectLst/>
                <a:latin typeface="Segoe UI Light"/>
                <a:ea typeface="+mn-ea"/>
                <a:cs typeface="Segoe ui light (Headings)"/>
              </a:defRPr>
            </a:lvl1pPr>
          </a:lstStyle>
          <a:p>
            <a:pPr>
              <a:lnSpc>
                <a:spcPct val="150000"/>
              </a:lnSpc>
            </a:pPr>
            <a:r>
              <a:rPr lang="en-AU" sz="3600" spc="0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Microsoft MVP</a:t>
            </a:r>
          </a:p>
          <a:p>
            <a:pPr>
              <a:lnSpc>
                <a:spcPct val="150000"/>
              </a:lnSpc>
            </a:pPr>
            <a:r>
              <a:rPr lang="en-AU" sz="3600" b="1" spc="0" dirty="0">
                <a:solidFill>
                  <a:srgbClr val="0070C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@</a:t>
            </a:r>
            <a:r>
              <a:rPr lang="en-AU" sz="3600" b="1" spc="0" dirty="0" err="1">
                <a:solidFill>
                  <a:srgbClr val="0070C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fekberg</a:t>
            </a:r>
            <a:endParaRPr lang="en-US" sz="3600" b="1" spc="0" dirty="0">
              <a:solidFill>
                <a:srgbClr val="0070C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717" y="5532122"/>
            <a:ext cx="1747765" cy="411131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923717" y="671930"/>
            <a:ext cx="4440831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sz="60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Filip Ekberg</a:t>
            </a:r>
            <a:endParaRPr lang="en-US" sz="6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80" r="36763"/>
          <a:stretch/>
        </p:blipFill>
        <p:spPr>
          <a:xfrm>
            <a:off x="7023100" y="-5036"/>
            <a:ext cx="5194300" cy="686303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717" y="4690142"/>
            <a:ext cx="1853082" cy="57614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3717" y="4012286"/>
            <a:ext cx="1853082" cy="41201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697" t="15966"/>
          <a:stretch/>
        </p:blipFill>
        <p:spPr>
          <a:xfrm>
            <a:off x="7023100" y="-622300"/>
            <a:ext cx="6807200" cy="7620000"/>
          </a:xfrm>
          <a:prstGeom prst="rect">
            <a:avLst/>
          </a:prstGeom>
        </p:spPr>
      </p:pic>
      <p:sp>
        <p:nvSpPr>
          <p:cNvPr id="10" name="Title 3"/>
          <p:cNvSpPr>
            <a:spLocks noGrp="1"/>
          </p:cNvSpPr>
          <p:nvPr/>
        </p:nvSpPr>
        <p:spPr>
          <a:xfrm>
            <a:off x="2837274" y="3735105"/>
            <a:ext cx="4099224" cy="815093"/>
          </a:xfrm>
        </p:spPr>
        <p:txBody>
          <a:bodyPr anchor="ctr" anchorCtr="0">
            <a:noAutofit/>
          </a:bodyPr>
          <a:lstStyle>
            <a:lvl1pPr algn="l" defTabSz="93232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96" b="0" kern="1200" cap="none" spc="-102" baseline="0">
                <a:ln w="3175">
                  <a:noFill/>
                </a:ln>
                <a:solidFill>
                  <a:srgbClr val="FFFFFF"/>
                </a:solidFill>
                <a:effectLst/>
                <a:latin typeface="Segoe UI Light"/>
                <a:ea typeface="+mn-ea"/>
                <a:cs typeface="Segoe ui light (Headings)"/>
              </a:defRPr>
            </a:lvl1pPr>
          </a:lstStyle>
          <a:p>
            <a:pPr>
              <a:lnSpc>
                <a:spcPct val="150000"/>
              </a:lnSpc>
            </a:pPr>
            <a:r>
              <a:rPr lang="en-AU" sz="2000" b="1" spc="0" dirty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free @ </a:t>
            </a:r>
            <a:r>
              <a:rPr lang="en-AU" sz="2000" b="1" spc="0" dirty="0" err="1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filipekberg.se</a:t>
            </a:r>
            <a:endParaRPr lang="en-US" sz="2000" b="1" spc="0" dirty="0">
              <a:solidFill>
                <a:schemeClr val="bg1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6133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248BCC9-E235-439E-AAAC-37706746315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35399"/>
            <a:ext cx="12484100" cy="832355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3C8EFEB-EBCF-453C-B9D6-5D49F34F8357}"/>
              </a:ext>
            </a:extLst>
          </p:cNvPr>
          <p:cNvSpPr txBox="1"/>
          <p:nvPr/>
        </p:nvSpPr>
        <p:spPr>
          <a:xfrm>
            <a:off x="444500" y="4860363"/>
            <a:ext cx="7188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Don’t be sad when they don’t make the cut</a:t>
            </a:r>
            <a:endParaRPr lang="en-US" sz="3600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8687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31579" y="138334"/>
            <a:ext cx="9057561" cy="885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Negated-condition if statement</a:t>
            </a:r>
            <a:endParaRPr lang="en-US" sz="3100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270592-E814-48BC-9E3D-F6D6FF018F48}"/>
              </a:ext>
            </a:extLst>
          </p:cNvPr>
          <p:cNvSpPr/>
          <p:nvPr/>
        </p:nvSpPr>
        <p:spPr>
          <a:xfrm>
            <a:off x="431580" y="1121695"/>
            <a:ext cx="743607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( !(shape 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is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Triangle) ) {};</a:t>
            </a:r>
            <a:endParaRPr lang="en-US" sz="32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F32C68F3-B6BF-4199-AEDA-7B0768E18E40}"/>
              </a:ext>
            </a:extLst>
          </p:cNvPr>
          <p:cNvSpPr/>
          <p:nvPr/>
        </p:nvSpPr>
        <p:spPr>
          <a:xfrm>
            <a:off x="3425637" y="1930558"/>
            <a:ext cx="323850" cy="558284"/>
          </a:xfrm>
          <a:prstGeom prst="downArrow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44D8B68-E4A3-4128-AB5B-7142BC1971AE}"/>
              </a:ext>
            </a:extLst>
          </p:cNvPr>
          <p:cNvSpPr/>
          <p:nvPr/>
        </p:nvSpPr>
        <p:spPr>
          <a:xfrm>
            <a:off x="431579" y="2712930"/>
            <a:ext cx="743607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(shape 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is not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Triangle) {};</a:t>
            </a:r>
            <a:endParaRPr lang="en-US" sz="32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1BC00F5-A901-4D7D-B794-CF2A2121A027}"/>
              </a:ext>
            </a:extLst>
          </p:cNvPr>
          <p:cNvSpPr/>
          <p:nvPr/>
        </p:nvSpPr>
        <p:spPr>
          <a:xfrm>
            <a:off x="431579" y="3560095"/>
            <a:ext cx="743607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!(shape 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is 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Triangle) {};</a:t>
            </a:r>
            <a:endParaRPr lang="en-US" sz="32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E0C8D5B-946F-4374-A4ED-442B482C6B67}"/>
              </a:ext>
            </a:extLst>
          </p:cNvPr>
          <p:cNvSpPr/>
          <p:nvPr/>
        </p:nvSpPr>
        <p:spPr>
          <a:xfrm>
            <a:off x="431579" y="4421203"/>
            <a:ext cx="743607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unless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(shape 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is 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Triangle) {};</a:t>
            </a:r>
            <a:endParaRPr lang="en-US" sz="32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EB8A6C7-785D-4915-B227-DEEF06DCD7D6}"/>
              </a:ext>
            </a:extLst>
          </p:cNvPr>
          <p:cNvSpPr/>
          <p:nvPr/>
        </p:nvSpPr>
        <p:spPr>
          <a:xfrm>
            <a:off x="431578" y="6350334"/>
            <a:ext cx="115699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https://github.com/dotnet/csharplang/issues/882</a:t>
            </a:r>
          </a:p>
        </p:txBody>
      </p:sp>
    </p:spTree>
    <p:extLst>
      <p:ext uri="{BB962C8B-B14F-4D97-AF65-F5344CB8AC3E}">
        <p14:creationId xmlns:p14="http://schemas.microsoft.com/office/powerpoint/2010/main" val="2036977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10" grpId="0"/>
      <p:bldP spid="1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31579" y="138334"/>
            <a:ext cx="9057561" cy="885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Null-conditional await</a:t>
            </a:r>
            <a:endParaRPr lang="en-US" sz="3100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270592-E814-48BC-9E3D-F6D6FF018F48}"/>
              </a:ext>
            </a:extLst>
          </p:cNvPr>
          <p:cNvSpPr/>
          <p:nvPr/>
        </p:nvSpPr>
        <p:spPr>
          <a:xfrm>
            <a:off x="431579" y="1121695"/>
            <a:ext cx="829556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3200" dirty="0">
                <a:solidFill>
                  <a:srgbClr val="000000"/>
                </a:solidFill>
                <a:latin typeface="Consolas" panose="020B0609020204030204" pitchFamily="49" charset="0"/>
              </a:rPr>
              <a:t>(task == null) ? null : 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it-IT" sz="3200" dirty="0">
                <a:solidFill>
                  <a:srgbClr val="000000"/>
                </a:solidFill>
                <a:latin typeface="Consolas" panose="020B0609020204030204" pitchFamily="49" charset="0"/>
              </a:rPr>
              <a:t> task</a:t>
            </a:r>
            <a:endParaRPr lang="en-US" sz="32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F32C68F3-B6BF-4199-AEDA-7B0768E18E40}"/>
              </a:ext>
            </a:extLst>
          </p:cNvPr>
          <p:cNvSpPr/>
          <p:nvPr/>
        </p:nvSpPr>
        <p:spPr>
          <a:xfrm>
            <a:off x="3425637" y="1930558"/>
            <a:ext cx="323850" cy="558284"/>
          </a:xfrm>
          <a:prstGeom prst="downArrow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44D8B68-E4A3-4128-AB5B-7142BC1971AE}"/>
              </a:ext>
            </a:extLst>
          </p:cNvPr>
          <p:cNvSpPr/>
          <p:nvPr/>
        </p:nvSpPr>
        <p:spPr>
          <a:xfrm>
            <a:off x="431579" y="2712930"/>
            <a:ext cx="743607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await!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task</a:t>
            </a:r>
            <a:endParaRPr lang="en-US" sz="32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FD52737-B463-4E13-9AF5-56C99E603AD9}"/>
              </a:ext>
            </a:extLst>
          </p:cNvPr>
          <p:cNvSpPr/>
          <p:nvPr/>
        </p:nvSpPr>
        <p:spPr>
          <a:xfrm>
            <a:off x="431578" y="6350334"/>
            <a:ext cx="115699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https://github.com/dotnet/csharplang/issues/35</a:t>
            </a:r>
          </a:p>
        </p:txBody>
      </p:sp>
    </p:spTree>
    <p:extLst>
      <p:ext uri="{BB962C8B-B14F-4D97-AF65-F5344CB8AC3E}">
        <p14:creationId xmlns:p14="http://schemas.microsoft.com/office/powerpoint/2010/main" val="473142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431580" y="138334"/>
            <a:ext cx="5131020" cy="885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Record Types</a:t>
            </a:r>
            <a:endParaRPr lang="en-US" sz="3100" b="1" dirty="0"/>
          </a:p>
        </p:txBody>
      </p:sp>
      <p:sp>
        <p:nvSpPr>
          <p:cNvPr id="2" name="Rectangle 1"/>
          <p:cNvSpPr/>
          <p:nvPr/>
        </p:nvSpPr>
        <p:spPr>
          <a:xfrm>
            <a:off x="431578" y="1128844"/>
            <a:ext cx="12313920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Triangle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Shape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A {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get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B {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get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 {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get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Triangle(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a,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b,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c)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A = a;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B = b;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C = c;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en-US" dirty="0"/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31578" y="5765558"/>
            <a:ext cx="1011936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2B91AF"/>
                </a:solidFill>
                <a:latin typeface="Consolas" panose="020B0609020204030204" pitchFamily="49" charset="0"/>
              </a:rPr>
              <a:t>Triangle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A,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B,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C) : </a:t>
            </a:r>
            <a:r>
              <a:rPr lang="en-US" sz="2000" dirty="0">
                <a:solidFill>
                  <a:srgbClr val="2B91AF"/>
                </a:solidFill>
                <a:latin typeface="Consolas" panose="020B0609020204030204" pitchFamily="49" charset="0"/>
              </a:rPr>
              <a:t>Shape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{}</a:t>
            </a:r>
            <a:endParaRPr lang="en-US" sz="2000" dirty="0"/>
          </a:p>
        </p:txBody>
      </p:sp>
      <p:sp>
        <p:nvSpPr>
          <p:cNvPr id="5" name="Arrow: Down 4"/>
          <p:cNvSpPr/>
          <p:nvPr/>
        </p:nvSpPr>
        <p:spPr>
          <a:xfrm>
            <a:off x="2072304" y="4822163"/>
            <a:ext cx="350520" cy="707654"/>
          </a:xfrm>
          <a:prstGeom prst="downArrow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DE053DD-BF1C-4BD6-ACA3-53882C3BDBEB}"/>
              </a:ext>
            </a:extLst>
          </p:cNvPr>
          <p:cNvSpPr/>
          <p:nvPr/>
        </p:nvSpPr>
        <p:spPr>
          <a:xfrm>
            <a:off x="431578" y="6350334"/>
            <a:ext cx="115699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https://github.com/dotnet/csharplang/issues/39</a:t>
            </a:r>
          </a:p>
        </p:txBody>
      </p:sp>
    </p:spTree>
    <p:extLst>
      <p:ext uri="{BB962C8B-B14F-4D97-AF65-F5344CB8AC3E}">
        <p14:creationId xmlns:p14="http://schemas.microsoft.com/office/powerpoint/2010/main" val="901899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68190" y="1152366"/>
            <a:ext cx="11455620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Consolas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latin typeface="Consolas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charset="0"/>
              </a:rPr>
              <a:t>class</a:t>
            </a:r>
            <a:r>
              <a:rPr lang="en-US" sz="1600" dirty="0">
                <a:solidFill>
                  <a:srgbClr val="000000"/>
                </a:solidFill>
                <a:latin typeface="Consolas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latin typeface="Consolas" charset="0"/>
              </a:rPr>
              <a:t>Triangle</a:t>
            </a:r>
            <a:r>
              <a:rPr lang="en-US" sz="1600" dirty="0">
                <a:solidFill>
                  <a:srgbClr val="000000"/>
                </a:solidFill>
                <a:latin typeface="Consolas" charset="0"/>
              </a:rPr>
              <a:t> : </a:t>
            </a:r>
            <a:r>
              <a:rPr lang="en-US" sz="1600" dirty="0">
                <a:solidFill>
                  <a:srgbClr val="2B91AF"/>
                </a:solidFill>
                <a:latin typeface="Consolas" charset="0"/>
              </a:rPr>
              <a:t>Shape</a:t>
            </a:r>
            <a:r>
              <a:rPr lang="en-US" sz="1600" dirty="0">
                <a:solidFill>
                  <a:srgbClr val="000000"/>
                </a:solidFill>
                <a:latin typeface="Consolas" charset="0"/>
              </a:rPr>
              <a:t>, </a:t>
            </a:r>
            <a:r>
              <a:rPr lang="en-US" sz="1600" dirty="0" err="1">
                <a:solidFill>
                  <a:srgbClr val="2B91AF"/>
                </a:solidFill>
                <a:latin typeface="Consolas" charset="0"/>
              </a:rPr>
              <a:t>IEquatable</a:t>
            </a:r>
            <a:r>
              <a:rPr lang="en-US" sz="1600" dirty="0">
                <a:solidFill>
                  <a:srgbClr val="000000"/>
                </a:solidFill>
                <a:latin typeface="Consolas" charset="0"/>
              </a:rPr>
              <a:t>&lt;</a:t>
            </a:r>
            <a:r>
              <a:rPr lang="en-US" sz="1600" dirty="0">
                <a:solidFill>
                  <a:srgbClr val="2B91AF"/>
                </a:solidFill>
                <a:latin typeface="Consolas" charset="0"/>
              </a:rPr>
              <a:t>Triangle</a:t>
            </a:r>
            <a:r>
              <a:rPr lang="en-US" sz="1600" dirty="0">
                <a:solidFill>
                  <a:srgbClr val="000000"/>
                </a:solidFill>
                <a:latin typeface="Consolas" charset="0"/>
              </a:rPr>
              <a:t>&gt;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charset="0"/>
              </a:rPr>
              <a:t>{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charset="0"/>
              </a:rPr>
              <a:t>    </a:t>
            </a:r>
            <a:r>
              <a:rPr lang="en-US" sz="1600" dirty="0">
                <a:solidFill>
                  <a:srgbClr val="0000FF"/>
                </a:solidFill>
                <a:latin typeface="Consolas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latin typeface="Consolas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charset="0"/>
              </a:rPr>
              <a:t> A { </a:t>
            </a:r>
            <a:r>
              <a:rPr lang="en-US" sz="1600" dirty="0">
                <a:solidFill>
                  <a:srgbClr val="0000FF"/>
                </a:solidFill>
                <a:latin typeface="Consolas" charset="0"/>
              </a:rPr>
              <a:t>get</a:t>
            </a:r>
            <a:r>
              <a:rPr lang="en-US" sz="1600" dirty="0">
                <a:solidFill>
                  <a:srgbClr val="000000"/>
                </a:solidFill>
                <a:latin typeface="Consolas" charset="0"/>
              </a:rPr>
              <a:t>; }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charset="0"/>
              </a:rPr>
              <a:t>    </a:t>
            </a:r>
            <a:r>
              <a:rPr lang="en-US" sz="1600" dirty="0">
                <a:solidFill>
                  <a:srgbClr val="0000FF"/>
                </a:solidFill>
                <a:latin typeface="Consolas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latin typeface="Consolas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charset="0"/>
              </a:rPr>
              <a:t> B { </a:t>
            </a:r>
            <a:r>
              <a:rPr lang="en-US" sz="1600" dirty="0">
                <a:solidFill>
                  <a:srgbClr val="0000FF"/>
                </a:solidFill>
                <a:latin typeface="Consolas" charset="0"/>
              </a:rPr>
              <a:t>get</a:t>
            </a:r>
            <a:r>
              <a:rPr lang="en-US" sz="1600" dirty="0">
                <a:solidFill>
                  <a:srgbClr val="000000"/>
                </a:solidFill>
                <a:latin typeface="Consolas" charset="0"/>
              </a:rPr>
              <a:t>; }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charset="0"/>
              </a:rPr>
              <a:t>    </a:t>
            </a:r>
            <a:r>
              <a:rPr lang="en-US" sz="1600" dirty="0">
                <a:solidFill>
                  <a:srgbClr val="0000FF"/>
                </a:solidFill>
                <a:latin typeface="Consolas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latin typeface="Consolas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charset="0"/>
              </a:rPr>
              <a:t> C { </a:t>
            </a:r>
            <a:r>
              <a:rPr lang="en-US" sz="1600" dirty="0">
                <a:solidFill>
                  <a:srgbClr val="0000FF"/>
                </a:solidFill>
                <a:latin typeface="Consolas" charset="0"/>
              </a:rPr>
              <a:t>get</a:t>
            </a:r>
            <a:r>
              <a:rPr lang="en-US" sz="1600" dirty="0">
                <a:solidFill>
                  <a:srgbClr val="000000"/>
                </a:solidFill>
                <a:latin typeface="Consolas" charset="0"/>
              </a:rPr>
              <a:t>; }</a:t>
            </a:r>
          </a:p>
          <a:p>
            <a:endParaRPr lang="en-US" sz="1600" dirty="0">
              <a:solidFill>
                <a:srgbClr val="000000"/>
              </a:solidFill>
              <a:latin typeface="Consolas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charset="0"/>
              </a:rPr>
              <a:t>    </a:t>
            </a:r>
            <a:r>
              <a:rPr lang="en-US" sz="1600" dirty="0">
                <a:solidFill>
                  <a:srgbClr val="0000FF"/>
                </a:solidFill>
                <a:latin typeface="Consolas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latin typeface="Consolas" charset="0"/>
              </a:rPr>
              <a:t> Triangle(</a:t>
            </a:r>
            <a:r>
              <a:rPr lang="en-US" sz="1600" dirty="0" err="1">
                <a:solidFill>
                  <a:srgbClr val="0000FF"/>
                </a:solidFill>
                <a:latin typeface="Consolas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charset="0"/>
              </a:rPr>
              <a:t> a, </a:t>
            </a:r>
            <a:r>
              <a:rPr lang="en-US" sz="1600" dirty="0" err="1">
                <a:solidFill>
                  <a:srgbClr val="0000FF"/>
                </a:solidFill>
                <a:latin typeface="Consolas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charset="0"/>
              </a:rPr>
              <a:t> b, </a:t>
            </a:r>
            <a:r>
              <a:rPr lang="en-US" sz="1600" dirty="0" err="1">
                <a:solidFill>
                  <a:srgbClr val="0000FF"/>
                </a:solidFill>
                <a:latin typeface="Consolas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charset="0"/>
              </a:rPr>
              <a:t> c)</a:t>
            </a:r>
          </a:p>
          <a:p>
            <a:r>
              <a:rPr lang="mr-IN" sz="1600" dirty="0">
                <a:solidFill>
                  <a:srgbClr val="000000"/>
                </a:solidFill>
                <a:latin typeface="Consolas" charset="0"/>
              </a:rPr>
              <a:t>    {</a:t>
            </a:r>
          </a:p>
          <a:p>
            <a:r>
              <a:rPr lang="mr-IN" sz="1600" dirty="0">
                <a:solidFill>
                  <a:srgbClr val="000000"/>
                </a:solidFill>
                <a:latin typeface="Consolas" charset="0"/>
              </a:rPr>
              <a:t>        </a:t>
            </a:r>
            <a:r>
              <a:rPr lang="mr-IN" sz="1600" dirty="0" err="1">
                <a:solidFill>
                  <a:srgbClr val="000000"/>
                </a:solidFill>
                <a:latin typeface="Consolas" charset="0"/>
              </a:rPr>
              <a:t>A</a:t>
            </a:r>
            <a:r>
              <a:rPr lang="mr-IN" sz="1600" dirty="0">
                <a:solidFill>
                  <a:srgbClr val="000000"/>
                </a:solidFill>
                <a:latin typeface="Consolas" charset="0"/>
              </a:rPr>
              <a:t> = </a:t>
            </a:r>
            <a:r>
              <a:rPr lang="mr-IN" sz="1600" dirty="0" err="1">
                <a:solidFill>
                  <a:srgbClr val="000000"/>
                </a:solidFill>
                <a:latin typeface="Consolas" charset="0"/>
              </a:rPr>
              <a:t>a</a:t>
            </a:r>
            <a:r>
              <a:rPr lang="mr-IN" sz="1600" dirty="0">
                <a:solidFill>
                  <a:srgbClr val="000000"/>
                </a:solidFill>
                <a:latin typeface="Consolas" charset="0"/>
              </a:rPr>
              <a:t>;</a:t>
            </a:r>
            <a:r>
              <a:rPr lang="en-US" sz="1600" dirty="0">
                <a:solidFill>
                  <a:srgbClr val="000000"/>
                </a:solidFill>
                <a:latin typeface="Consolas" charset="0"/>
              </a:rPr>
              <a:t> </a:t>
            </a:r>
            <a:r>
              <a:rPr lang="mr-IN" sz="1600" dirty="0" err="1">
                <a:solidFill>
                  <a:srgbClr val="000000"/>
                </a:solidFill>
                <a:latin typeface="Consolas" charset="0"/>
              </a:rPr>
              <a:t>B</a:t>
            </a:r>
            <a:r>
              <a:rPr lang="mr-IN" sz="1600" dirty="0">
                <a:solidFill>
                  <a:srgbClr val="000000"/>
                </a:solidFill>
                <a:latin typeface="Consolas" charset="0"/>
              </a:rPr>
              <a:t> = </a:t>
            </a:r>
            <a:r>
              <a:rPr lang="mr-IN" sz="1600" dirty="0" err="1">
                <a:solidFill>
                  <a:srgbClr val="000000"/>
                </a:solidFill>
                <a:latin typeface="Consolas" charset="0"/>
              </a:rPr>
              <a:t>b</a:t>
            </a:r>
            <a:r>
              <a:rPr lang="mr-IN" sz="1600" dirty="0">
                <a:solidFill>
                  <a:srgbClr val="000000"/>
                </a:solidFill>
                <a:latin typeface="Consolas" charset="0"/>
              </a:rPr>
              <a:t>;</a:t>
            </a:r>
            <a:r>
              <a:rPr lang="en-US" sz="1600" dirty="0">
                <a:solidFill>
                  <a:srgbClr val="000000"/>
                </a:solidFill>
                <a:latin typeface="Consolas" charset="0"/>
              </a:rPr>
              <a:t> </a:t>
            </a:r>
            <a:r>
              <a:rPr lang="mr-IN" sz="1600" dirty="0">
                <a:solidFill>
                  <a:srgbClr val="000000"/>
                </a:solidFill>
                <a:latin typeface="Consolas" charset="0"/>
              </a:rPr>
              <a:t>C = </a:t>
            </a:r>
            <a:r>
              <a:rPr lang="mr-IN" sz="1600" dirty="0" err="1">
                <a:solidFill>
                  <a:srgbClr val="000000"/>
                </a:solidFill>
                <a:latin typeface="Consolas" charset="0"/>
              </a:rPr>
              <a:t>c</a:t>
            </a:r>
            <a:r>
              <a:rPr lang="mr-IN" sz="1600" dirty="0">
                <a:solidFill>
                  <a:srgbClr val="000000"/>
                </a:solidFill>
                <a:latin typeface="Consolas" charset="0"/>
              </a:rPr>
              <a:t>;</a:t>
            </a:r>
          </a:p>
          <a:p>
            <a:r>
              <a:rPr lang="mr-IN" sz="1600" dirty="0">
                <a:solidFill>
                  <a:srgbClr val="000000"/>
                </a:solidFill>
                <a:latin typeface="Consolas" charset="0"/>
              </a:rPr>
              <a:t>    }</a:t>
            </a:r>
          </a:p>
          <a:p>
            <a:endParaRPr lang="mr-IN" sz="1600" dirty="0">
              <a:solidFill>
                <a:srgbClr val="000000"/>
              </a:solidFill>
              <a:latin typeface="Consolas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charset="0"/>
              </a:rPr>
              <a:t>    </a:t>
            </a:r>
            <a:r>
              <a:rPr lang="en-US" sz="1600" dirty="0">
                <a:solidFill>
                  <a:srgbClr val="0000FF"/>
                </a:solidFill>
                <a:latin typeface="Consolas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latin typeface="Consolas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charset="0"/>
              </a:rPr>
              <a:t>bool</a:t>
            </a:r>
            <a:r>
              <a:rPr lang="en-US" sz="1600" dirty="0">
                <a:solidFill>
                  <a:srgbClr val="000000"/>
                </a:solidFill>
                <a:latin typeface="Consolas" charset="0"/>
              </a:rPr>
              <a:t> Equals(Triangle other) 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charset="0"/>
              </a:rPr>
              <a:t>	=&gt; other != </a:t>
            </a:r>
            <a:r>
              <a:rPr lang="en-US" sz="1600" dirty="0">
                <a:solidFill>
                  <a:srgbClr val="0000FF"/>
                </a:solidFill>
                <a:latin typeface="Consolas" charset="0"/>
              </a:rPr>
              <a:t>null</a:t>
            </a:r>
            <a:r>
              <a:rPr lang="en-US" sz="1600" dirty="0">
                <a:solidFill>
                  <a:srgbClr val="000000"/>
                </a:solidFill>
                <a:latin typeface="Consolas" charset="0"/>
              </a:rPr>
              <a:t> &amp;&amp; Equals(A, </a:t>
            </a:r>
            <a:r>
              <a:rPr lang="en-US" sz="1600" dirty="0" err="1">
                <a:solidFill>
                  <a:srgbClr val="000000"/>
                </a:solidFill>
                <a:latin typeface="Consolas" charset="0"/>
              </a:rPr>
              <a:t>other.A</a:t>
            </a:r>
            <a:r>
              <a:rPr lang="en-US" sz="1600" dirty="0">
                <a:solidFill>
                  <a:srgbClr val="000000"/>
                </a:solidFill>
                <a:latin typeface="Consolas" charset="0"/>
              </a:rPr>
              <a:t>) &amp;&amp; Equals(B, </a:t>
            </a:r>
            <a:r>
              <a:rPr lang="en-US" sz="1600" dirty="0" err="1">
                <a:solidFill>
                  <a:srgbClr val="000000"/>
                </a:solidFill>
                <a:latin typeface="Consolas" charset="0"/>
              </a:rPr>
              <a:t>other.B</a:t>
            </a:r>
            <a:r>
              <a:rPr lang="en-US" sz="1600" dirty="0">
                <a:solidFill>
                  <a:srgbClr val="000000"/>
                </a:solidFill>
                <a:latin typeface="Consolas" charset="0"/>
              </a:rPr>
              <a:t>) &amp;&amp; Equals(C, </a:t>
            </a:r>
            <a:r>
              <a:rPr lang="en-US" sz="1600" dirty="0" err="1">
                <a:solidFill>
                  <a:srgbClr val="000000"/>
                </a:solidFill>
                <a:latin typeface="Consolas" charset="0"/>
              </a:rPr>
              <a:t>other.C</a:t>
            </a:r>
            <a:r>
              <a:rPr lang="en-US" sz="1600" dirty="0">
                <a:solidFill>
                  <a:srgbClr val="000000"/>
                </a:solidFill>
                <a:latin typeface="Consolas" charset="0"/>
              </a:rPr>
              <a:t>);</a:t>
            </a:r>
          </a:p>
          <a:p>
            <a:r>
              <a:rPr lang="mr-IN" sz="1600" dirty="0">
                <a:solidFill>
                  <a:srgbClr val="000000"/>
                </a:solidFill>
                <a:latin typeface="Consolas" charset="0"/>
              </a:rPr>
              <a:t>    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charset="0"/>
              </a:rPr>
              <a:t>    </a:t>
            </a:r>
            <a:r>
              <a:rPr lang="en-US" sz="1600" dirty="0">
                <a:solidFill>
                  <a:srgbClr val="0000FF"/>
                </a:solidFill>
                <a:latin typeface="Consolas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latin typeface="Consolas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charset="0"/>
              </a:rPr>
              <a:t>override</a:t>
            </a:r>
            <a:r>
              <a:rPr lang="en-US" sz="1600" dirty="0">
                <a:solidFill>
                  <a:srgbClr val="000000"/>
                </a:solidFill>
                <a:latin typeface="Consolas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charset="0"/>
              </a:rPr>
              <a:t>bool</a:t>
            </a:r>
            <a:r>
              <a:rPr lang="en-US" sz="1600" dirty="0">
                <a:solidFill>
                  <a:srgbClr val="000000"/>
                </a:solidFill>
                <a:latin typeface="Consolas" charset="0"/>
              </a:rPr>
              <a:t> Equals(</a:t>
            </a:r>
            <a:r>
              <a:rPr lang="en-US" sz="1600" dirty="0">
                <a:solidFill>
                  <a:srgbClr val="0000FF"/>
                </a:solidFill>
                <a:latin typeface="Consolas" charset="0"/>
              </a:rPr>
              <a:t>object</a:t>
            </a:r>
            <a:r>
              <a:rPr lang="en-US" sz="1600" dirty="0">
                <a:solidFill>
                  <a:srgbClr val="000000"/>
                </a:solidFill>
                <a:latin typeface="Consolas" charset="0"/>
              </a:rPr>
              <a:t> other) =&gt; </a:t>
            </a:r>
            <a:r>
              <a:rPr lang="en-US" sz="1600" dirty="0" err="1">
                <a:solidFill>
                  <a:srgbClr val="0000FF"/>
                </a:solidFill>
                <a:latin typeface="Consolas" charset="0"/>
              </a:rPr>
              <a:t>this</a:t>
            </a:r>
            <a:r>
              <a:rPr lang="en-US" sz="1600" dirty="0" err="1">
                <a:solidFill>
                  <a:srgbClr val="000000"/>
                </a:solidFill>
                <a:latin typeface="Consolas" charset="0"/>
              </a:rPr>
              <a:t>.Equals</a:t>
            </a:r>
            <a:r>
              <a:rPr lang="en-US" sz="1600" dirty="0">
                <a:solidFill>
                  <a:srgbClr val="000000"/>
                </a:solidFill>
                <a:latin typeface="Consolas" charset="0"/>
              </a:rPr>
              <a:t>(other </a:t>
            </a:r>
            <a:r>
              <a:rPr lang="en-US" sz="1600" dirty="0">
                <a:solidFill>
                  <a:srgbClr val="0000FF"/>
                </a:solidFill>
                <a:latin typeface="Consolas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latin typeface="Consolas" charset="0"/>
              </a:rPr>
              <a:t> Triangle);</a:t>
            </a:r>
          </a:p>
          <a:p>
            <a:r>
              <a:rPr lang="mr-IN" sz="1600" dirty="0">
                <a:solidFill>
                  <a:srgbClr val="000000"/>
                </a:solidFill>
                <a:latin typeface="Consolas" charset="0"/>
              </a:rPr>
              <a:t>    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charset="0"/>
              </a:rPr>
              <a:t>    </a:t>
            </a:r>
            <a:r>
              <a:rPr lang="en-US" sz="1600" dirty="0">
                <a:solidFill>
                  <a:srgbClr val="0000FF"/>
                </a:solidFill>
                <a:latin typeface="Consolas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latin typeface="Consolas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charset="0"/>
              </a:rPr>
              <a:t>override</a:t>
            </a:r>
            <a:r>
              <a:rPr lang="en-US" sz="1600" dirty="0">
                <a:solidFill>
                  <a:srgbClr val="000000"/>
                </a:solidFill>
                <a:latin typeface="Consolas" charset="0"/>
              </a:rPr>
              <a:t> </a:t>
            </a:r>
            <a:r>
              <a:rPr lang="en-US" sz="1600" dirty="0" err="1">
                <a:solidFill>
                  <a:srgbClr val="0000FF"/>
                </a:solidFill>
                <a:latin typeface="Consolas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charset="0"/>
              </a:rPr>
              <a:t>GetHashCode</a:t>
            </a:r>
            <a:r>
              <a:rPr lang="en-US" sz="1600" dirty="0">
                <a:solidFill>
                  <a:srgbClr val="000000"/>
                </a:solidFill>
                <a:latin typeface="Consolas" charset="0"/>
              </a:rPr>
              <a:t>() =&gt;  </a:t>
            </a:r>
            <a:r>
              <a:rPr lang="en-US" sz="1600" dirty="0" err="1">
                <a:solidFill>
                  <a:srgbClr val="000000"/>
                </a:solidFill>
                <a:latin typeface="Consolas" charset="0"/>
              </a:rPr>
              <a:t>A.GetHashCode</a:t>
            </a:r>
            <a:r>
              <a:rPr lang="en-US" sz="1600" dirty="0">
                <a:solidFill>
                  <a:srgbClr val="000000"/>
                </a:solidFill>
                <a:latin typeface="Consolas" charset="0"/>
              </a:rPr>
              <a:t>() * 17 + </a:t>
            </a:r>
            <a:r>
              <a:rPr lang="en-US" sz="1600" dirty="0" err="1">
                <a:solidFill>
                  <a:srgbClr val="000000"/>
                </a:solidFill>
                <a:latin typeface="Consolas" charset="0"/>
              </a:rPr>
              <a:t>B.GetHashCode</a:t>
            </a:r>
            <a:r>
              <a:rPr lang="en-US" sz="1600" dirty="0">
                <a:solidFill>
                  <a:srgbClr val="000000"/>
                </a:solidFill>
                <a:latin typeface="Consolas" charset="0"/>
              </a:rPr>
              <a:t>() + </a:t>
            </a:r>
            <a:r>
              <a:rPr lang="en-US" sz="1600" dirty="0" err="1">
                <a:solidFill>
                  <a:srgbClr val="000000"/>
                </a:solidFill>
                <a:latin typeface="Consolas" charset="0"/>
              </a:rPr>
              <a:t>C.GetHashCode</a:t>
            </a:r>
            <a:r>
              <a:rPr lang="en-US" sz="1600" dirty="0">
                <a:solidFill>
                  <a:srgbClr val="000000"/>
                </a:solidFill>
                <a:latin typeface="Consolas" charset="0"/>
              </a:rPr>
              <a:t>();</a:t>
            </a:r>
          </a:p>
          <a:p>
            <a:r>
              <a:rPr lang="mr-IN" sz="1600" dirty="0">
                <a:solidFill>
                  <a:srgbClr val="000000"/>
                </a:solidFill>
                <a:latin typeface="Consolas" charset="0"/>
              </a:rPr>
              <a:t>    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charset="0"/>
              </a:rPr>
              <a:t>    </a:t>
            </a:r>
            <a:r>
              <a:rPr lang="en-US" sz="1600" dirty="0">
                <a:solidFill>
                  <a:srgbClr val="0000FF"/>
                </a:solidFill>
                <a:latin typeface="Consolas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latin typeface="Consolas" charset="0"/>
              </a:rPr>
              <a:t> Triangle With(</a:t>
            </a:r>
            <a:r>
              <a:rPr lang="en-US" sz="1600" dirty="0" err="1">
                <a:solidFill>
                  <a:srgbClr val="0000FF"/>
                </a:solidFill>
                <a:latin typeface="Consolas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charset="0"/>
              </a:rPr>
              <a:t> A = </a:t>
            </a:r>
            <a:r>
              <a:rPr lang="en-US" sz="1600" dirty="0" err="1">
                <a:solidFill>
                  <a:srgbClr val="0000FF"/>
                </a:solidFill>
                <a:latin typeface="Consolas" charset="0"/>
              </a:rPr>
              <a:t>this</a:t>
            </a:r>
            <a:r>
              <a:rPr lang="en-US" sz="1600" dirty="0" err="1">
                <a:solidFill>
                  <a:srgbClr val="000000"/>
                </a:solidFill>
                <a:latin typeface="Consolas" charset="0"/>
              </a:rPr>
              <a:t>.A</a:t>
            </a:r>
            <a:r>
              <a:rPr lang="en-US" sz="1600" dirty="0">
                <a:solidFill>
                  <a:srgbClr val="000000"/>
                </a:solidFill>
                <a:latin typeface="Consolas" charset="0"/>
              </a:rPr>
              <a:t>, </a:t>
            </a:r>
            <a:r>
              <a:rPr lang="en-US" sz="1600" dirty="0" err="1">
                <a:solidFill>
                  <a:srgbClr val="0000FF"/>
                </a:solidFill>
                <a:latin typeface="Consolas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charset="0"/>
              </a:rPr>
              <a:t> B = </a:t>
            </a:r>
            <a:r>
              <a:rPr lang="en-US" sz="1600" dirty="0" err="1">
                <a:solidFill>
                  <a:srgbClr val="0000FF"/>
                </a:solidFill>
                <a:latin typeface="Consolas" charset="0"/>
              </a:rPr>
              <a:t>this</a:t>
            </a:r>
            <a:r>
              <a:rPr lang="en-US" sz="1600" dirty="0" err="1">
                <a:solidFill>
                  <a:srgbClr val="000000"/>
                </a:solidFill>
                <a:latin typeface="Consolas" charset="0"/>
              </a:rPr>
              <a:t>.B</a:t>
            </a:r>
            <a:r>
              <a:rPr lang="en-US" sz="1600" dirty="0">
                <a:solidFill>
                  <a:srgbClr val="000000"/>
                </a:solidFill>
                <a:latin typeface="Consolas" charset="0"/>
              </a:rPr>
              <a:t>, </a:t>
            </a:r>
            <a:r>
              <a:rPr lang="en-US" sz="1600" dirty="0" err="1">
                <a:solidFill>
                  <a:srgbClr val="0000FF"/>
                </a:solidFill>
                <a:latin typeface="Consolas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charset="0"/>
              </a:rPr>
              <a:t> C = </a:t>
            </a:r>
            <a:r>
              <a:rPr lang="en-US" sz="1600" dirty="0" err="1">
                <a:solidFill>
                  <a:srgbClr val="0000FF"/>
                </a:solidFill>
                <a:latin typeface="Consolas" charset="0"/>
              </a:rPr>
              <a:t>this</a:t>
            </a:r>
            <a:r>
              <a:rPr lang="en-US" sz="1600" dirty="0" err="1">
                <a:solidFill>
                  <a:srgbClr val="000000"/>
                </a:solidFill>
                <a:latin typeface="Consolas" charset="0"/>
              </a:rPr>
              <a:t>.C</a:t>
            </a:r>
            <a:r>
              <a:rPr lang="en-US" sz="1600" dirty="0">
                <a:solidFill>
                  <a:srgbClr val="000000"/>
                </a:solidFill>
                <a:latin typeface="Consolas" charset="0"/>
              </a:rPr>
              <a:t>) =&gt; </a:t>
            </a:r>
            <a:r>
              <a:rPr lang="en-US" sz="1600" dirty="0">
                <a:solidFill>
                  <a:srgbClr val="0000FF"/>
                </a:solidFill>
                <a:latin typeface="Consolas" charset="0"/>
              </a:rPr>
              <a:t>new</a:t>
            </a:r>
            <a:r>
              <a:rPr lang="en-US" sz="1600" dirty="0">
                <a:solidFill>
                  <a:srgbClr val="000000"/>
                </a:solidFill>
                <a:latin typeface="Consolas" charset="0"/>
              </a:rPr>
              <a:t> Triangle(A, B, C);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charset="0"/>
              </a:rPr>
              <a:t>	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charset="0"/>
              </a:rPr>
              <a:t>    </a:t>
            </a:r>
            <a:r>
              <a:rPr lang="en-US" sz="1600" dirty="0">
                <a:solidFill>
                  <a:srgbClr val="0000FF"/>
                </a:solidFill>
                <a:latin typeface="Consolas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latin typeface="Consolas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onsolas" charset="0"/>
              </a:rPr>
              <a:t> Deconstruct(</a:t>
            </a:r>
            <a:r>
              <a:rPr lang="en-US" sz="1600" dirty="0">
                <a:solidFill>
                  <a:srgbClr val="0000FF"/>
                </a:solidFill>
                <a:latin typeface="Consolas" charset="0"/>
              </a:rPr>
              <a:t>out</a:t>
            </a:r>
            <a:r>
              <a:rPr lang="en-US" sz="1600" dirty="0">
                <a:solidFill>
                  <a:srgbClr val="000000"/>
                </a:solidFill>
                <a:latin typeface="Consolas" charset="0"/>
              </a:rPr>
              <a:t> </a:t>
            </a:r>
            <a:r>
              <a:rPr lang="en-US" sz="1600" dirty="0" err="1">
                <a:solidFill>
                  <a:srgbClr val="0000FF"/>
                </a:solidFill>
                <a:latin typeface="Consolas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charset="0"/>
              </a:rPr>
              <a:t> A, </a:t>
            </a:r>
            <a:r>
              <a:rPr lang="en-US" sz="1600" dirty="0">
                <a:solidFill>
                  <a:srgbClr val="0000FF"/>
                </a:solidFill>
                <a:latin typeface="Consolas" charset="0"/>
              </a:rPr>
              <a:t>out</a:t>
            </a:r>
            <a:r>
              <a:rPr lang="en-US" sz="1600" dirty="0">
                <a:solidFill>
                  <a:srgbClr val="000000"/>
                </a:solidFill>
                <a:latin typeface="Consolas" charset="0"/>
              </a:rPr>
              <a:t> </a:t>
            </a:r>
            <a:r>
              <a:rPr lang="en-US" sz="1600" dirty="0" err="1">
                <a:solidFill>
                  <a:srgbClr val="0000FF"/>
                </a:solidFill>
                <a:latin typeface="Consolas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charset="0"/>
              </a:rPr>
              <a:t> B, </a:t>
            </a:r>
            <a:r>
              <a:rPr lang="en-US" sz="1600" dirty="0">
                <a:solidFill>
                  <a:srgbClr val="0000FF"/>
                </a:solidFill>
                <a:latin typeface="Consolas" charset="0"/>
              </a:rPr>
              <a:t>out</a:t>
            </a:r>
            <a:r>
              <a:rPr lang="en-US" sz="1600" dirty="0">
                <a:solidFill>
                  <a:srgbClr val="000000"/>
                </a:solidFill>
                <a:latin typeface="Consolas" charset="0"/>
              </a:rPr>
              <a:t> </a:t>
            </a:r>
            <a:r>
              <a:rPr lang="en-US" sz="1600" dirty="0" err="1">
                <a:solidFill>
                  <a:srgbClr val="0000FF"/>
                </a:solidFill>
                <a:latin typeface="Consolas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charset="0"/>
              </a:rPr>
              <a:t> C) </a:t>
            </a:r>
            <a:r>
              <a:rPr lang="mr-IN" sz="1600" dirty="0">
                <a:solidFill>
                  <a:srgbClr val="000000"/>
                </a:solidFill>
                <a:latin typeface="Consolas" charset="0"/>
              </a:rPr>
              <a:t> {</a:t>
            </a:r>
            <a:r>
              <a:rPr lang="en-US" sz="1600" dirty="0">
                <a:solidFill>
                  <a:srgbClr val="000000"/>
                </a:solidFill>
                <a:latin typeface="Consolas" charset="0"/>
              </a:rPr>
              <a:t> A = </a:t>
            </a:r>
            <a:r>
              <a:rPr lang="en-US" sz="1600" dirty="0" err="1">
                <a:solidFill>
                  <a:srgbClr val="0000FF"/>
                </a:solidFill>
                <a:latin typeface="Consolas" charset="0"/>
              </a:rPr>
              <a:t>this</a:t>
            </a:r>
            <a:r>
              <a:rPr lang="en-US" sz="1600" dirty="0" err="1">
                <a:solidFill>
                  <a:srgbClr val="000000"/>
                </a:solidFill>
                <a:latin typeface="Consolas" charset="0"/>
              </a:rPr>
              <a:t>.A</a:t>
            </a:r>
            <a:r>
              <a:rPr lang="en-US" sz="1600" dirty="0">
                <a:solidFill>
                  <a:srgbClr val="000000"/>
                </a:solidFill>
                <a:latin typeface="Consolas" charset="0"/>
              </a:rPr>
              <a:t>; B = </a:t>
            </a:r>
            <a:r>
              <a:rPr lang="en-US" sz="1600" dirty="0" err="1">
                <a:solidFill>
                  <a:srgbClr val="0000FF"/>
                </a:solidFill>
                <a:latin typeface="Consolas" charset="0"/>
              </a:rPr>
              <a:t>this</a:t>
            </a:r>
            <a:r>
              <a:rPr lang="en-US" sz="1600" dirty="0" err="1">
                <a:solidFill>
                  <a:srgbClr val="000000"/>
                </a:solidFill>
                <a:latin typeface="Consolas" charset="0"/>
              </a:rPr>
              <a:t>.B</a:t>
            </a:r>
            <a:r>
              <a:rPr lang="en-US" sz="1600" dirty="0">
                <a:solidFill>
                  <a:srgbClr val="000000"/>
                </a:solidFill>
                <a:latin typeface="Consolas" charset="0"/>
              </a:rPr>
              <a:t>; C = </a:t>
            </a:r>
            <a:r>
              <a:rPr lang="en-US" sz="1600" dirty="0" err="1">
                <a:solidFill>
                  <a:srgbClr val="0000FF"/>
                </a:solidFill>
                <a:latin typeface="Consolas" charset="0"/>
              </a:rPr>
              <a:t>this</a:t>
            </a:r>
            <a:r>
              <a:rPr lang="en-US" sz="1600" dirty="0" err="1">
                <a:solidFill>
                  <a:srgbClr val="000000"/>
                </a:solidFill>
                <a:latin typeface="Consolas" charset="0"/>
              </a:rPr>
              <a:t>.C</a:t>
            </a:r>
            <a:r>
              <a:rPr lang="en-US" sz="1600" dirty="0">
                <a:solidFill>
                  <a:srgbClr val="000000"/>
                </a:solidFill>
                <a:latin typeface="Consolas" charset="0"/>
              </a:rPr>
              <a:t>; </a:t>
            </a:r>
            <a:r>
              <a:rPr lang="mr-IN" sz="1600" dirty="0">
                <a:solidFill>
                  <a:srgbClr val="000000"/>
                </a:solidFill>
                <a:latin typeface="Consolas" charset="0"/>
              </a:rPr>
              <a:t>}</a:t>
            </a:r>
          </a:p>
          <a:p>
            <a:r>
              <a:rPr lang="mr-IN" sz="1600" dirty="0">
                <a:solidFill>
                  <a:srgbClr val="000000"/>
                </a:solidFill>
                <a:latin typeface="Consolas" charset="0"/>
              </a:rPr>
              <a:t>}</a:t>
            </a:r>
            <a:endParaRPr lang="en-US" sz="16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0D010D9-E721-4508-8D9D-2D59CE92136A}"/>
              </a:ext>
            </a:extLst>
          </p:cNvPr>
          <p:cNvSpPr txBox="1">
            <a:spLocks/>
          </p:cNvSpPr>
          <p:nvPr/>
        </p:nvSpPr>
        <p:spPr>
          <a:xfrm>
            <a:off x="431580" y="138334"/>
            <a:ext cx="5131020" cy="885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Record Types</a:t>
            </a:r>
            <a:endParaRPr lang="en-US" sz="3100" b="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A405987-E219-4471-A4E5-B30368D653FD}"/>
              </a:ext>
            </a:extLst>
          </p:cNvPr>
          <p:cNvSpPr/>
          <p:nvPr/>
        </p:nvSpPr>
        <p:spPr>
          <a:xfrm>
            <a:off x="679670" y="2539636"/>
            <a:ext cx="4476530" cy="1238432"/>
          </a:xfrm>
          <a:prstGeom prst="rect">
            <a:avLst/>
          </a:prstGeom>
          <a:noFill/>
          <a:ln w="571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EBB5DB7-D488-49BB-8A99-10859AD3F84F}"/>
              </a:ext>
            </a:extLst>
          </p:cNvPr>
          <p:cNvSpPr/>
          <p:nvPr/>
        </p:nvSpPr>
        <p:spPr>
          <a:xfrm>
            <a:off x="679670" y="3778068"/>
            <a:ext cx="10140729" cy="1238432"/>
          </a:xfrm>
          <a:prstGeom prst="rect">
            <a:avLst/>
          </a:prstGeom>
          <a:noFill/>
          <a:ln w="571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4528D14-5C9B-48B2-92F5-796931ADD5A7}"/>
              </a:ext>
            </a:extLst>
          </p:cNvPr>
          <p:cNvSpPr/>
          <p:nvPr/>
        </p:nvSpPr>
        <p:spPr>
          <a:xfrm>
            <a:off x="758824" y="5481234"/>
            <a:ext cx="10721975" cy="487766"/>
          </a:xfrm>
          <a:prstGeom prst="rect">
            <a:avLst/>
          </a:prstGeom>
          <a:noFill/>
          <a:ln w="571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98F8B7A-0B0D-479C-833F-E552635A0F02}"/>
              </a:ext>
            </a:extLst>
          </p:cNvPr>
          <p:cNvSpPr/>
          <p:nvPr/>
        </p:nvSpPr>
        <p:spPr>
          <a:xfrm>
            <a:off x="758824" y="5969000"/>
            <a:ext cx="11064985" cy="487766"/>
          </a:xfrm>
          <a:prstGeom prst="rect">
            <a:avLst/>
          </a:prstGeom>
          <a:noFill/>
          <a:ln w="571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946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  <p:bldP spid="8" grpId="0" animBg="1"/>
      <p:bldP spid="8" grpId="1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431580" y="138334"/>
            <a:ext cx="9296620" cy="885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Declaration expressions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F41AB0B-C77F-4102-B2AD-A5DD18C91731}"/>
              </a:ext>
            </a:extLst>
          </p:cNvPr>
          <p:cNvSpPr/>
          <p:nvPr/>
        </p:nvSpPr>
        <p:spPr>
          <a:xfrm>
            <a:off x="514350" y="4174131"/>
            <a:ext cx="111633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while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((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char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ch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GetNextChar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()) == 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'a'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		  ||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ch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== 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'b'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		  ||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ch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== 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'c'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{ }</a:t>
            </a:r>
            <a:endParaRPr lang="en-US" sz="24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F516943-E63B-4EC9-BB70-BC13282ACCAE}"/>
              </a:ext>
            </a:extLst>
          </p:cNvPr>
          <p:cNvSpPr/>
          <p:nvPr/>
        </p:nvSpPr>
        <p:spPr>
          <a:xfrm>
            <a:off x="431578" y="6350334"/>
            <a:ext cx="115699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https://github.com/dotnet/csharplang/issues/973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C61E5B0-10F8-4BDF-A682-1940E5290440}"/>
              </a:ext>
            </a:extLst>
          </p:cNvPr>
          <p:cNvSpPr/>
          <p:nvPr/>
        </p:nvSpPr>
        <p:spPr>
          <a:xfrm>
            <a:off x="514350" y="1190605"/>
            <a:ext cx="6096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char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ch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while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((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ch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GetNextChar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()) == 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'a'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||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ch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== 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'b'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||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ch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== 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'c'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{ }</a:t>
            </a:r>
            <a:endParaRPr lang="en-US" sz="2400" dirty="0"/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7148282B-8AE4-4F53-B349-4D898F6A4DCF}"/>
              </a:ext>
            </a:extLst>
          </p:cNvPr>
          <p:cNvSpPr/>
          <p:nvPr/>
        </p:nvSpPr>
        <p:spPr>
          <a:xfrm>
            <a:off x="2659380" y="3167910"/>
            <a:ext cx="350520" cy="707654"/>
          </a:xfrm>
          <a:prstGeom prst="downArrow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816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431580" y="138334"/>
            <a:ext cx="5131020" cy="885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Dictionary literals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8959C41-8A15-4543-9B4A-B052D5B092AF}"/>
              </a:ext>
            </a:extLst>
          </p:cNvPr>
          <p:cNvSpPr/>
          <p:nvPr/>
        </p:nvSpPr>
        <p:spPr>
          <a:xfrm>
            <a:off x="431578" y="6350334"/>
            <a:ext cx="115699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https://github.com/dotnet/csharplang/issues/414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5334B74-BD23-4F85-A139-5A6221B1525B}"/>
              </a:ext>
            </a:extLst>
          </p:cNvPr>
          <p:cNvSpPr/>
          <p:nvPr/>
        </p:nvSpPr>
        <p:spPr>
          <a:xfrm>
            <a:off x="520700" y="1358900"/>
            <a:ext cx="984250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x = 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51A5BD"/>
                </a:solidFill>
                <a:latin typeface="Consolas" panose="020B0609020204030204" pitchFamily="49" charset="0"/>
              </a:rPr>
              <a:t>Dictionary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&gt;() { </a:t>
            </a:r>
          </a:p>
          <a:p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	{ </a:t>
            </a:r>
            <a:r>
              <a:rPr lang="en-US" sz="3200" dirty="0">
                <a:solidFill>
                  <a:srgbClr val="A31515"/>
                </a:solidFill>
                <a:latin typeface="Consolas" panose="020B0609020204030204" pitchFamily="49" charset="0"/>
              </a:rPr>
              <a:t>"foo"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, 4 }, </a:t>
            </a:r>
          </a:p>
          <a:p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	{ </a:t>
            </a:r>
            <a:r>
              <a:rPr lang="en-US" sz="3200" dirty="0">
                <a:solidFill>
                  <a:srgbClr val="A31515"/>
                </a:solidFill>
                <a:latin typeface="Consolas" panose="020B0609020204030204" pitchFamily="49" charset="0"/>
              </a:rPr>
              <a:t>"bar"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, 5 } </a:t>
            </a:r>
          </a:p>
          <a:p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</a:p>
          <a:p>
            <a:endParaRPr lang="en-US" sz="3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x = [</a:t>
            </a:r>
            <a:r>
              <a:rPr lang="en-US" sz="3200" dirty="0">
                <a:solidFill>
                  <a:srgbClr val="A31515"/>
                </a:solidFill>
                <a:latin typeface="Consolas" panose="020B0609020204030204" pitchFamily="49" charset="0"/>
              </a:rPr>
              <a:t>"foo"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:4, </a:t>
            </a:r>
            <a:r>
              <a:rPr lang="en-US" sz="3200" dirty="0">
                <a:solidFill>
                  <a:srgbClr val="A31515"/>
                </a:solidFill>
                <a:latin typeface="Consolas" panose="020B0609020204030204" pitchFamily="49" charset="0"/>
              </a:rPr>
              <a:t>"bar"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: 5];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989455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9679B0F-5E14-4A37-A62D-618E32DF2598}"/>
              </a:ext>
            </a:extLst>
          </p:cNvPr>
          <p:cNvSpPr/>
          <p:nvPr/>
        </p:nvSpPr>
        <p:spPr>
          <a:xfrm>
            <a:off x="863490" y="1697335"/>
            <a:ext cx="10998420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Tx/>
              <a:buChar char="-"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Type classes</a:t>
            </a:r>
          </a:p>
          <a:p>
            <a:pPr marL="457200" indent="-457200">
              <a:buFontTx/>
              <a:buChar char="-"/>
            </a:pP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457200" indent="-457200">
              <a:buFontTx/>
              <a:buChar char="-"/>
            </a:pPr>
            <a:r>
              <a:rPr lang="en-US" sz="32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readonly</a:t>
            </a: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 struct members</a:t>
            </a:r>
            <a:b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457200" indent="-457200">
              <a:buFontTx/>
              <a:buChar char="-"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params Span&lt;T&gt;</a:t>
            </a:r>
          </a:p>
          <a:p>
            <a:pPr marL="457200" indent="-457200">
              <a:buFontTx/>
              <a:buChar char="-"/>
            </a:pP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457200" indent="-457200">
              <a:buFontTx/>
              <a:buChar char="-"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static local functions</a:t>
            </a:r>
          </a:p>
          <a:p>
            <a:pPr marL="457200" indent="-457200">
              <a:buFontTx/>
              <a:buChar char="-"/>
            </a:pP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457200" indent="-457200">
              <a:buFontTx/>
              <a:buChar char="-"/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&amp;&amp;= and ||= assignment operators</a:t>
            </a:r>
          </a:p>
          <a:p>
            <a:pPr marL="457200" indent="-457200">
              <a:buFontTx/>
              <a:buChar char="-"/>
            </a:pP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457200" indent="-457200">
              <a:buFontTx/>
              <a:buChar char="-"/>
            </a:pP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E619807-94C9-43F7-8104-C875FA41078C}"/>
              </a:ext>
            </a:extLst>
          </p:cNvPr>
          <p:cNvSpPr txBox="1">
            <a:spLocks/>
          </p:cNvSpPr>
          <p:nvPr/>
        </p:nvSpPr>
        <p:spPr>
          <a:xfrm>
            <a:off x="533180" y="443134"/>
            <a:ext cx="7874220" cy="885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+mj-cs"/>
              </a:defRPr>
            </a:lvl1pPr>
          </a:lstStyle>
          <a:p>
            <a:r>
              <a:rPr lang="en-US" b="1" dirty="0"/>
              <a:t>As well as..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923772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A836730D-D0F5-451C-97AF-EE15064151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18921" y="1738406"/>
            <a:ext cx="6652591" cy="3742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Plus Sign 6">
            <a:extLst>
              <a:ext uri="{FF2B5EF4-FFF2-40B4-BE49-F238E27FC236}">
                <a16:creationId xmlns:a16="http://schemas.microsoft.com/office/drawing/2014/main" id="{9358DC57-08C3-4FA6-8F2A-C58B59CE92E0}"/>
              </a:ext>
            </a:extLst>
          </p:cNvPr>
          <p:cNvSpPr/>
          <p:nvPr/>
        </p:nvSpPr>
        <p:spPr>
          <a:xfrm>
            <a:off x="5850162" y="3275599"/>
            <a:ext cx="313816" cy="313816"/>
          </a:xfrm>
          <a:prstGeom prst="mathPlus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5DC4559-2B27-4EE1-9DD1-91FADC1FB246}"/>
              </a:ext>
            </a:extLst>
          </p:cNvPr>
          <p:cNvSpPr txBox="1"/>
          <p:nvPr/>
        </p:nvSpPr>
        <p:spPr>
          <a:xfrm>
            <a:off x="2496469" y="1225034"/>
            <a:ext cx="122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C# 1 =&gt; 7.3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8F8CA9-3A08-43CC-AD53-19AC088845DF}"/>
              </a:ext>
            </a:extLst>
          </p:cNvPr>
          <p:cNvSpPr txBox="1"/>
          <p:nvPr/>
        </p:nvSpPr>
        <p:spPr>
          <a:xfrm>
            <a:off x="8765966" y="1225034"/>
            <a:ext cx="1051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C# 8 =&gt; 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4F51B22-6AAC-4F0F-9B25-FCF3174EC4B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597" r="4127" b="19287"/>
          <a:stretch/>
        </p:blipFill>
        <p:spPr>
          <a:xfrm>
            <a:off x="6736301" y="2107996"/>
            <a:ext cx="4887763" cy="2962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880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10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/>
          <p:cNvSpPr>
            <a:spLocks noGrp="1"/>
          </p:cNvSpPr>
          <p:nvPr/>
        </p:nvSpPr>
        <p:spPr>
          <a:xfrm>
            <a:off x="923717" y="1271326"/>
            <a:ext cx="6602938" cy="2197940"/>
          </a:xfrm>
        </p:spPr>
        <p:txBody>
          <a:bodyPr anchor="ctr" anchorCtr="0">
            <a:noAutofit/>
          </a:bodyPr>
          <a:lstStyle>
            <a:lvl1pPr algn="l" defTabSz="93232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96" b="0" kern="1200" cap="none" spc="-102" baseline="0">
                <a:ln w="3175">
                  <a:noFill/>
                </a:ln>
                <a:solidFill>
                  <a:srgbClr val="FFFFFF"/>
                </a:solidFill>
                <a:effectLst/>
                <a:latin typeface="Segoe UI Light"/>
                <a:ea typeface="+mn-ea"/>
                <a:cs typeface="Segoe ui light (Headings)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3600" spc="0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I’m Filip Ekberg</a:t>
            </a:r>
            <a:endParaRPr lang="en-AU" sz="3600" spc="0" dirty="0">
              <a:solidFill>
                <a:schemeClr val="tx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AU" sz="3600" b="1" spc="0" dirty="0">
                <a:solidFill>
                  <a:srgbClr val="0070C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@fekberg</a:t>
            </a:r>
            <a:endParaRPr lang="en-US" sz="3600" b="1" spc="0" dirty="0">
              <a:solidFill>
                <a:srgbClr val="0070C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717" y="5532122"/>
            <a:ext cx="1747765" cy="411131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923717" y="671930"/>
            <a:ext cx="2996333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sz="6000" b="1" dirty="0">
                <a:latin typeface="Segoe UI" panose="020B0502040204020203" pitchFamily="34" charset="0"/>
                <a:cs typeface="Segoe UI" panose="020B0502040204020203" pitchFamily="34" charset="0"/>
              </a:rPr>
              <a:t>Thanks!</a:t>
            </a:r>
            <a:endParaRPr lang="en-US" sz="60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717" y="4690142"/>
            <a:ext cx="1853082" cy="57614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3717" y="4012286"/>
            <a:ext cx="1853082" cy="412017"/>
          </a:xfrm>
          <a:prstGeom prst="rect">
            <a:avLst/>
          </a:prstGeom>
        </p:spPr>
      </p:pic>
      <p:sp>
        <p:nvSpPr>
          <p:cNvPr id="10" name="Title 3"/>
          <p:cNvSpPr>
            <a:spLocks noGrp="1"/>
          </p:cNvSpPr>
          <p:nvPr/>
        </p:nvSpPr>
        <p:spPr>
          <a:xfrm>
            <a:off x="2837274" y="3735105"/>
            <a:ext cx="4099224" cy="815093"/>
          </a:xfrm>
        </p:spPr>
        <p:txBody>
          <a:bodyPr anchor="ctr" anchorCtr="0">
            <a:noAutofit/>
          </a:bodyPr>
          <a:lstStyle>
            <a:lvl1pPr algn="l" defTabSz="93232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96" b="0" kern="1200" cap="none" spc="-102" baseline="0">
                <a:ln w="3175">
                  <a:noFill/>
                </a:ln>
                <a:solidFill>
                  <a:srgbClr val="FFFFFF"/>
                </a:solidFill>
                <a:effectLst/>
                <a:latin typeface="Segoe UI Light"/>
                <a:ea typeface="+mn-ea"/>
                <a:cs typeface="Segoe ui light (Headings)"/>
              </a:defRPr>
            </a:lvl1pPr>
          </a:lstStyle>
          <a:p>
            <a:pPr>
              <a:lnSpc>
                <a:spcPct val="150000"/>
              </a:lnSpc>
            </a:pPr>
            <a:r>
              <a:rPr lang="en-AU" sz="2000" b="1" spc="0" dirty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free @ </a:t>
            </a:r>
            <a:r>
              <a:rPr lang="en-AU" sz="2000" b="1" spc="0" dirty="0" err="1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filipekberg.se</a:t>
            </a:r>
            <a:endParaRPr lang="en-US" sz="2000" b="1" spc="0" dirty="0">
              <a:solidFill>
                <a:schemeClr val="bg1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6386" name="Picture 2" descr="Bilden kan innehÃ¥lla: 2 personer, inklusive Filip Ekberg, personer som ler, personer som stÃ¥r och inomhus">
            <a:extLst>
              <a:ext uri="{FF2B5EF4-FFF2-40B4-BE49-F238E27FC236}">
                <a16:creationId xmlns:a16="http://schemas.microsoft.com/office/drawing/2014/main" id="{7C8ED6C8-74B2-4D12-9492-0EE4CD1E0C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65" t="-7421" r="8643" b="15911"/>
          <a:stretch/>
        </p:blipFill>
        <p:spPr bwMode="auto">
          <a:xfrm>
            <a:off x="6936497" y="-660400"/>
            <a:ext cx="5255503" cy="751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5266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A836730D-D0F5-451C-97AF-EE15064151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1791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3516" y="-52252"/>
            <a:ext cx="10064969" cy="6931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433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F1E7F18-FFAE-4D56-9EA4-07E88DB717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02707" y="0"/>
            <a:ext cx="14140907" cy="7165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086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A55FCB2-09A7-44BB-A051-EDB127FEE9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7390" y="2632980"/>
            <a:ext cx="7017221" cy="1592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451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he Visual Studio 2019 release icon (left) next to the Visual Studio 2019 Preview icon (right)">
            <a:extLst>
              <a:ext uri="{FF2B5EF4-FFF2-40B4-BE49-F238E27FC236}">
                <a16:creationId xmlns:a16="http://schemas.microsoft.com/office/drawing/2014/main" id="{03009C73-F37B-45AE-BA91-F27D9EFF57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344"/>
          <a:stretch/>
        </p:blipFill>
        <p:spPr bwMode="auto">
          <a:xfrm>
            <a:off x="3338423" y="955675"/>
            <a:ext cx="5322498" cy="4946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5892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1F32F19-1B0E-4576-BFD4-1FA6662ECA5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25508"/>
            <a:ext cx="12192000" cy="7309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557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431580" y="138334"/>
            <a:ext cx="5131020" cy="885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Async streams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1C46DDB-B0FE-4C0D-BC17-989507374AD8}"/>
              </a:ext>
            </a:extLst>
          </p:cNvPr>
          <p:cNvSpPr/>
          <p:nvPr/>
        </p:nvSpPr>
        <p:spPr>
          <a:xfrm>
            <a:off x="431579" y="1267745"/>
            <a:ext cx="1237488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2400" dirty="0">
                <a:latin typeface="Consolas" panose="020B0609020204030204" pitchFamily="49" charset="0"/>
              </a:rPr>
              <a:t> enumerable = </a:t>
            </a:r>
            <a:r>
              <a:rPr lang="en-US" sz="2400" dirty="0" err="1">
                <a:latin typeface="Consolas" panose="020B0609020204030204" pitchFamily="49" charset="0"/>
              </a:rPr>
              <a:t>GetAsynchronousEnumerable</a:t>
            </a:r>
            <a:r>
              <a:rPr lang="en-US" sz="2400" dirty="0">
                <a:latin typeface="Consolas" panose="020B0609020204030204" pitchFamily="49" charset="0"/>
              </a:rPr>
              <a:t>();</a:t>
            </a:r>
          </a:p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en-US" sz="2400" dirty="0">
                <a:latin typeface="Consolas" panose="020B0609020204030204" pitchFamily="49" charset="0"/>
              </a:rPr>
              <a:t> foreach (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T</a:t>
            </a:r>
            <a:r>
              <a:rPr lang="en-US" sz="2400" dirty="0">
                <a:latin typeface="Consolas" panose="020B0609020204030204" pitchFamily="49" charset="0"/>
              </a:rPr>
              <a:t> item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in</a:t>
            </a:r>
            <a:r>
              <a:rPr lang="en-US" sz="2400" dirty="0">
                <a:latin typeface="Consolas" panose="020B0609020204030204" pitchFamily="49" charset="0"/>
              </a:rPr>
              <a:t> enumerable)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{</a:t>
            </a:r>
          </a:p>
          <a:p>
            <a:endParaRPr lang="en-US" sz="2400" dirty="0">
              <a:latin typeface="Consolas" panose="020B0609020204030204" pitchFamily="49" charset="0"/>
            </a:endParaRPr>
          </a:p>
          <a:p>
            <a:r>
              <a:rPr lang="en-US" sz="2400" dirty="0">
                <a:latin typeface="Consolas" panose="020B0609020204030204" pitchFamily="49" charset="0"/>
              </a:rPr>
              <a:t>}</a:t>
            </a:r>
          </a:p>
          <a:p>
            <a:endParaRPr lang="en-US" sz="2400" dirty="0">
              <a:latin typeface="Consolas" panose="020B0609020204030204" pitchFamily="49" charset="0"/>
            </a:endParaRPr>
          </a:p>
          <a:p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sz="2400" dirty="0">
              <a:latin typeface="Consolas" panose="020B0609020204030204" pitchFamily="49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9FDC65A-5A64-4E84-8EB0-CF570A2A8FCA}"/>
              </a:ext>
            </a:extLst>
          </p:cNvPr>
          <p:cNvSpPr/>
          <p:nvPr/>
        </p:nvSpPr>
        <p:spPr>
          <a:xfrm>
            <a:off x="431579" y="6350334"/>
            <a:ext cx="92837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https://github.com/dotnet/csharplang/blob/master/proposals/async-streams.md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AAAD65E-E71E-4EE1-B9AB-E49F721798A8}"/>
              </a:ext>
            </a:extLst>
          </p:cNvPr>
          <p:cNvSpPr/>
          <p:nvPr/>
        </p:nvSpPr>
        <p:spPr>
          <a:xfrm>
            <a:off x="426827" y="1673705"/>
            <a:ext cx="1041621" cy="390273"/>
          </a:xfrm>
          <a:prstGeom prst="rect">
            <a:avLst/>
          </a:prstGeom>
          <a:noFill/>
          <a:ln w="571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642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pptC617.tmp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Exo"/>
        <a:ea typeface=""/>
        <a:cs typeface=""/>
      </a:majorFont>
      <a:minorFont>
        <a:latin typeface="Ex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17751</TotalTime>
  <Words>1034</Words>
  <Application>Microsoft Office PowerPoint</Application>
  <PresentationFormat>Widescreen</PresentationFormat>
  <Paragraphs>226</Paragraphs>
  <Slides>29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29</vt:i4>
      </vt:variant>
    </vt:vector>
  </HeadingPairs>
  <TitlesOfParts>
    <vt:vector size="38" baseType="lpstr">
      <vt:lpstr>Arial</vt:lpstr>
      <vt:lpstr>Calibri</vt:lpstr>
      <vt:lpstr>Consolas</vt:lpstr>
      <vt:lpstr>Exo</vt:lpstr>
      <vt:lpstr>Mangal</vt:lpstr>
      <vt:lpstr>Segoe UI</vt:lpstr>
      <vt:lpstr>Segoe UI Light</vt:lpstr>
      <vt:lpstr>Custom Design</vt:lpstr>
      <vt:lpstr>pptC617.tmp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Filip Ekberg</dc:creator>
  <cp:lastModifiedBy>Filip Ekberg</cp:lastModifiedBy>
  <cp:revision>173</cp:revision>
  <cp:lastPrinted>2016-06-17T20:34:15Z</cp:lastPrinted>
  <dcterms:created xsi:type="dcterms:W3CDTF">2016-06-16T17:49:08Z</dcterms:created>
  <dcterms:modified xsi:type="dcterms:W3CDTF">2018-11-19T11:55:56Z</dcterms:modified>
</cp:coreProperties>
</file>